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notesMasterIdLst>
    <p:notesMasterId r:id="rId6"/>
  </p:notesMasterIdLst>
  <p:sldIdLst>
    <p:sldId id="266" r:id="rId7"/>
    <p:sldId id="260" r:id="rId8"/>
    <p:sldId id="256" r:id="rId9"/>
    <p:sldId id="267" r:id="rId10"/>
    <p:sldId id="258" r:id="rId11"/>
    <p:sldId id="259" r:id="rId12"/>
    <p:sldId id="265" r:id="rId13"/>
    <p:sldId id="257" r:id="rId14"/>
    <p:sldId id="262" r:id="rId15"/>
    <p:sldId id="261" r:id="rId16"/>
    <p:sldId id="264" r:id="rId17"/>
    <p:sldId id="263" r:id="rId18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31932615" val="1206" rev64="64" revOS="4"/>
      <pr:smFileRevision xmlns:pr="smNativeData" xmlns="smNativeData" dt="1731932615" val="0"/>
      <pr:guideOptions xmlns:pr="smNativeData" xmlns="smNativeData" dt="1731932615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>
      <p:cViewPr varScale="1">
        <p:scale>
          <a:sx n="62" d="100"/>
          <a:sy n="62" d="100"/>
        </p:scale>
        <p:origin x="1005" y="210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5" d="100"/>
        <a:sy n="15" d="100"/>
      </p:scale>
      <p:origin x="0" y="0"/>
    </p:cViewPr>
  </p:sorterViewPr>
  <p:notesViewPr>
    <p:cSldViewPr snapToGrid="0">
      <p:cViewPr>
        <p:scale>
          <a:sx n="62" d="100"/>
          <a:sy n="62" d="100"/>
        </p:scale>
        <p:origin x="1005" y="210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ВерхнегоКолонтитула1"/>
          <p:cNvSpPr>
            <a:spLocks noGrp="1" noChangeArrowheads="1"/>
            <a:extLst>
              <a:ext uri="smNativeData">
                <pr:smNativeData xmlns:pr="smNativeData" xmlns="smNativeData" val="SMDATA_16_xzE7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AAAAABIEgAA0AIAABAAAAAmAAAACAAAAP//////////MAAAABQAAAAAAAAAAAD//wAAAQAAAP//AAAB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lang="ru-ru" sz="120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</a:p>
        </p:txBody>
      </p:sp>
      <p:sp>
        <p:nvSpPr>
          <p:cNvPr id="3" name="ОбластьДатыВремени1"/>
          <p:cNvSpPr>
            <a:spLocks noGrp="1" noChangeArrowheads="1"/>
            <a:extLst>
              <a:ext uri="smNativeData">
                <pr:smNativeData xmlns:pr="smNativeData" xmlns="smNativeData" val="SMDATA_16_xzE7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BcAAAAAAAAwKgAA0AIAABAAAAAmAAAACAAAAP//////////MAAAABQAAAAAAAAAAAD//wAAAQAAAP//AAABAA=="/>
              </a:ext>
            </a:extLst>
          </p:cNvSpPr>
          <p:nvPr>
            <p:ph type="dt" sz="quarter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lang="ru-ru" sz="120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fld id="{3BC5E683-CDD6-9010-987D-3B45A8336E6E}" type="datetime1">
              <a:t/>
            </a:fld>
          </a:p>
        </p:txBody>
      </p:sp>
      <p:sp>
        <p:nvSpPr>
          <p:cNvPr id="4" name="РисунокСлайда1"/>
          <p:cNvSpPr>
            <a:spLocks noGrp="1" noChangeArrowheads="1"/>
            <a:extLst>
              <a:ext uri="smNativeData">
                <pr:smNativeData xmlns:pr="smNativeData" xmlns="smNativeData" val="SMDATA_16_xzE7Zx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cAADgEAAAoIwAAUBkAABAAAAAmAAAACAAAAP//////////MAAAABQAAAAAAAAAAAD//wAAAQAAAP//AAABAA=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ТекстСлайда1"/>
          <p:cNvSpPr>
            <a:spLocks noGrp="1" noChangeArrowheads="1"/>
            <a:extLst>
              <a:ext uri="smNativeData">
                <pr:smNativeData xmlns:pr="smNativeData" xmlns="smNativeData" val="SMDATA_16_xzE7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P//////////MAAAABQAAAAAAAAAAAD//wAAAQAAAP//AAABAA=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xmlns="smNativeData" val="SMDATA_16_xzE7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HA1AABIEgAAQDgAABAAAAAmAAAACAAAAP//////////MAAAABQAAAAAAAAAAAD//wAAAQAAAP//AAABAA=="/>
              </a:ext>
            </a:extLst>
          </p:cNvSpPr>
          <p:nvPr>
            <p:ph type="ftr" sz="quarte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lang="ru-ru" sz="120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</a:p>
        </p:txBody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xmlns="smNativeData" val="SMDATA_16_xzE7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BcAAHA1AAAwKgAAQDgAABAAAAAmAAAACAAAAP//////////MAAAABQAAAAAAAAAAAD//wAAAQAAAP//AAABAA=="/>
              </a:ext>
            </a:extLst>
          </p:cNvSpPr>
          <p:nvPr>
            <p:ph type="sldNum" sz="quarter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r">
              <a:defRPr lang="ru-ru" sz="120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fld id="{3BC59C5E-10D6-906A-987D-E63FD2336EB3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Relationship Id="rId3" Type="http://schemas.openxmlformats.org/officeDocument/2006/relationships/themeOverride" Target="../theme/themeOverride1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Relationship Id="rId3" Type="http://schemas.openxmlformats.org/officeDocument/2006/relationships/themeOverride" Target="../theme/themeOverride2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Relationship Id="rId3" Type="http://schemas.openxmlformats.org/officeDocument/2006/relationships/themeOverride" Target="../theme/themeOverride3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Relationship Id="rId3" Type="http://schemas.openxmlformats.org/officeDocument/2006/relationships/themeOverride" Target="../theme/themeOverride4.xml"/></Relationships>
</file>

<file path=ppt/notesSlides/_rels/notesSlide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Relationship Id="rId3" Type="http://schemas.openxmlformats.org/officeDocument/2006/relationships/themeOverride" Target="../theme/themeOverride5.xml"/></Relationships>
</file>

<file path=ppt/notesSlides/_rels/notesSlide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Relationship Id="rId3" Type="http://schemas.openxmlformats.org/officeDocument/2006/relationships/themeOverride" Target="../theme/themeOverride6.xml"/></Relationships>
</file>

<file path=ppt/notesSlides/_rels/notesSlide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Relationship Id="rId3" Type="http://schemas.openxmlformats.org/officeDocument/2006/relationships/themeOverride" Target="../theme/themeOverride7.xml"/></Relationships>
</file>

<file path=ppt/notesSlides/notesSlide1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Слайда1"/>
          <p:cNvSpPr>
            <a:spLocks noGrp="1" noChangeArrowheads="1"/>
            <a:extLst>
              <a:ext uri="smNativeData">
                <pr:smNativeData xmlns:pr="smNativeData" xmlns="smNativeData" val="SMDATA_16_xzE7ZxMAAAAlAAAAZAAAAA8BAAAAkAAAAEgAAACQAAAASAAAAAAAAAABAAAAAAAAAAEAAABQAAAAAAAAAAAA4D8AAAAAAADgPwAAAAAAAOA/AAAAAAAA4D8AAAAAAADgPwAAAAAAAOA/AAAAAAAA4D8AAAAAAADgPwAAAAAAAOA/AAAAAAAA4D8CAAAAjAAAAAE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cAADgEAAAoIwAAUBkAABAAAAAmAAAACAAAAP////8AAAAAMAAAABQAAAAAAAAAAAD//wAAAQAAAP//AAABAA=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6_xzE7ZxMAAAAlAAAAZA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P////8AAAAAMAAAABQAAAAAAAAAAAD//wAAAQAAAP//AAABAA=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Слайда1"/>
          <p:cNvSpPr>
            <a:spLocks noGrp="1" noChangeArrowheads="1"/>
            <a:extLst>
              <a:ext uri="smNativeData">
                <pr:smNativeData xmlns:pr="smNativeData" xmlns="smNativeData" val="SMDATA_16_xzE7ZxMAAAAlAAAAZAAAAA8BAAAAkAAAAEgAAACQAAAASAAAAAAAAAABAAAAAAAAAAEAAABQAAAAAAAAAAAA4D8AAAAAAADgPwAAAAAAAOA/AAAAAAAA4D8AAAAAAADgPwAAAAAAAOA/AAAAAAAA4D8AAAAAAADgPwAAAAAAAOA/AAAAAAAA4D8CAAAAjAAAAAE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CCeb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cAADgEAAAoIwAAUBkAABAAAAAmAAAACAAAAP////8AAAAAMAAAABQAAAAAAAAAAAD//wAAAQAAAP//AAABAA=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6_xzE7ZxMAAAAlAAAAZA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P////8AAAAAMAAAABQAAAAAAAAAAAD//wAAAQAAAP//AAABAA=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Слайда1"/>
          <p:cNvSpPr>
            <a:spLocks noGrp="1" noChangeArrowheads="1"/>
            <a:extLst>
              <a:ext uri="smNativeData">
                <pr:smNativeData xmlns:pr="smNativeData" xmlns="smNativeData" val="SMDATA_16_xzE7ZxMAAAAlAAAAZAAAAA8BAAAAkAAAAEgAAACQAAAASAAAAAAAAAABAAAAAAAAAAEAAABQAAAAAAAAAAAA4D8AAAAAAADgPwAAAAAAAOA/AAAAAAAA4D8AAAAAAADgPwAAAAAAAOA/AAAAAAAA4D8AAAAAAADgPwAAAAAAAOA/AAAAAAAA4D8CAAAAjAAAAAE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cAADgEAAAoIwAAUBkAABAAAAAmAAAACAAAAP////8AAAAAMAAAABQAAAAAAAAAAAD//wAAAQAAAP//AAABAA=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6_xzE7ZxMAAAAlAAAAZA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COc7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P////8AAAAAMAAAABQAAAAAAAAAAAD//wAAAQAAAP//AAABAA=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Слайда1"/>
          <p:cNvSpPr>
            <a:spLocks noGrp="1" noChangeArrowheads="1"/>
            <a:extLst>
              <a:ext uri="smNativeData">
                <pr:smNativeData xmlns:pr="smNativeData" xmlns="smNativeData" val="SMDATA_16_xzE7ZxMAAAAlAAAAZAAAAA8BAAAAkAAAAEgAAACQAAAASAAAAAAAAAABAAAAAAAAAAEAAABQAAAAAAAAAAAA4D8AAAAAAADgPwAAAAAAAOA/AAAAAAAA4D8AAAAAAADgPwAAAAAAAOA/AAAAAAAA4D8AAAAAAADgPwAAAAAAAOA/AAAAAAAA4D8CAAAAjAAAAAE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cAADgEAAAoIwAAUBkAABAAAAAmAAAACAAAAP////8AAAAAMAAAABQAAAAAAAAAAAD//wAAAQAAAP//AAABAA=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6_xzE7ZxMAAAAlAAAAZA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P////8AAAAAMAAAABQAAAAAAAAAAAD//wAAAQAAAP//AAABAA=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Слайда1"/>
          <p:cNvSpPr>
            <a:spLocks noGrp="1" noChangeArrowheads="1"/>
            <a:extLst>
              <a:ext uri="smNativeData">
                <pr:smNativeData xmlns:pr="smNativeData" xmlns="smNativeData" val="SMDATA_16_xzE7ZxMAAAAlAAAAZAAAAA8BAAAAkAAAAEgAAACQAAAASAAAAAAAAAABAAAAAAAAAAEAAABQAAAAAAAAAAAA4D8AAAAAAADgPwAAAAAAAOA/AAAAAAAA4D8AAAAAAADgPwAAAAAAAOA/AAAAAAAA4D8AAAAAAADgPwAAAAAAAOA/AAAAAAAA4D8CAAAAjAAAAAE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cAADgEAAAoIwAAUBkAABAAAAAmAAAACAAAAP////8AAAAAMAAAABQAAAAAAAAAAAD//wAAAQAAAP//AAABAA=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6_xzE7ZxMAAAAlAAAAZA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P////8AAAAAMAAAABQAAAAAAAAAAAD//wAAAQAAAP//AAABAA=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Слайда1"/>
          <p:cNvSpPr>
            <a:spLocks noGrp="1" noChangeArrowheads="1"/>
            <a:extLst>
              <a:ext uri="smNativeData">
                <pr:smNativeData xmlns:pr="smNativeData" xmlns="smNativeData" val="SMDATA_16_xzE7ZxMAAAAlAAAAZAAAAA8BAAAAkAAAAEgAAACQAAAASAAAAAAAAAABAAAAAAAAAAEAAABQAAAAAAAAAAAA4D8AAAAAAADgPwAAAAAAAOA/AAAAAAAA4D8AAAAAAADgPwAAAAAAAOA/AAAAAAAA4D8AAAAAAADgPwAAAAAAAOA/AAAAAAAA4D8CAAAAjAAAAAE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cAADgEAAAoIwAAUBkAABAAAAAmAAAACAAAAP////8AAAAAMAAAABQAAAAAAAAAAAD//wAAAQAAAP//AAABAA=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6_xzE7ZxMAAAAlAAAAZA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P////8AAAAAMAAAABQAAAAAAAAAAAD//wAAAQAAAP//AAABAA=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Слайда1"/>
          <p:cNvSpPr>
            <a:spLocks noGrp="1" noChangeArrowheads="1"/>
            <a:extLst>
              <a:ext uri="smNativeData">
                <pr:smNativeData xmlns:pr="smNativeData" xmlns="smNativeData" val="SMDATA_16_xzE7ZxMAAAAlAAAAZAAAAA8BAAAAkAAAAEgAAACQAAAASAAAAAAAAAABAAAAAAAAAAEAAABQAAAAAAAAAAAA4D8AAAAAAADgPwAAAAAAAOA/AAAAAAAA4D8AAAAAAADgPwAAAAAAAOA/AAAAAAAA4D8AAAAAAADgPwAAAAAAAOA/AAAAAAAA4D8CAAAAjAAAAAE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cAADgEAAAoIwAAUBkAABAAAAAmAAAACAAAAP////8AAAAAMAAAABQAAAAAAAAAAAD//wAAAQAAAP//AAABAA=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xmlns="smNativeData" val="SMDATA_16_xzE7ZxMAAAAlAAAAZA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Y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P////8AAAAAMAAAABQAAAAAAAAAAAD//wAAAQAAAP//AAABAA=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OgGAACgQQAAmBUAABAAAAAmAAAACAAAAIGAAAAAAAAAMAAAABQAAAAAAAAAAAD//wAAAQAAAP//AAABAA=="/>
              </a:ext>
            </a:extLst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lang="ru-ru" sz="600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Подзаголовок 2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iYZx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CkWAACgQQAAWCAAABAAAAAmAAAACAAAAAGAAAAAAAAAMAAAABQAAAAAAAAAAAD//wAAAQAAAP//AAABAA=="/>
              </a:ext>
            </a:extLst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lang="ru-ru" sz="2400" cap="none"/>
            </a:lvl1pPr>
            <a:lvl2pPr marL="457200" indent="0" algn="ctr">
              <a:buNone/>
              <a:defRPr lang="ru-ru" sz="2000" cap="none"/>
            </a:lvl2pPr>
            <a:lvl3pPr marL="914400" indent="0" algn="ctr">
              <a:buNone/>
              <a:defRPr lang="ru-ru" sz="1800" cap="none"/>
            </a:lvl3pPr>
            <a:lvl4pPr marL="1371600" indent="0" algn="ctr">
              <a:buNone/>
              <a:defRPr lang="ru-ru" sz="1600" cap="none"/>
            </a:lvl4pPr>
            <a:lvl5pPr marL="1828800" indent="0" algn="ctr">
              <a:buNone/>
              <a:defRPr lang="ru-ru" sz="1600" cap="none"/>
            </a:lvl5pPr>
            <a:lvl6pPr marL="2286000" indent="0" algn="ctr">
              <a:buNone/>
              <a:defRPr lang="ru-ru" sz="1600" cap="none"/>
            </a:lvl6pPr>
            <a:lvl7pPr marL="2743200" indent="0" algn="ctr">
              <a:buNone/>
              <a:defRPr lang="ru-ru" sz="1600" cap="none"/>
            </a:lvl7pPr>
            <a:lvl8pPr marL="3200400" indent="0" algn="ctr">
              <a:buNone/>
              <a:defRPr lang="ru-ru" sz="1600" cap="none"/>
            </a:lvl8pPr>
            <a:lvl9pPr marL="3657600" indent="0" algn="ctr">
              <a:buNone/>
              <a:defRPr lang="ru-ru" sz="1600" cap="none"/>
            </a:lvl9pPr>
          </a:lstStyle>
          <a:p>
            <a:pPr>
              <a:defRPr lang="ru-ru"/>
            </a:pPr>
            <a:r>
              <a:t>Образец подзаголовка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B6D6-98D6-9040-987D-6E15F8336E3B}" type="datetime1">
              <a:t/>
            </a:fld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wAZ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AgGr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F3CD-83D6-9005-987D-7550BD336E20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IAAAAAAAAAMAAAABQAAAAAAAAAAAD//wAAAQAAAP//AAABAA=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D9F0-BED6-902F-987D-487A97336E1D}" type="datetime1">
              <a:t>18.11.2024</a:t>
            </a:fld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AAA0-EED6-905C-987D-1809E4336E4D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B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DUAAD8CAADYRQAAACYAABAAAAAmAAAACAAAAAMAAAAAAAAAMAAAABQAAAAAAAAAAAD//wAAAQAAAP//AAABAA=="/>
              </a:ext>
            </a:extLst>
          </p:cNvSpPr>
          <p:nvPr>
            <p:ph type="title"/>
          </p:nvPr>
        </p:nvSpPr>
        <p:spPr>
          <a:xfrm>
            <a:off x="8724900" y="365125"/>
            <a:ext cx="2628900" cy="581215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C8NAAAACYAABAAAAAmAAAACAAAAAMAAAAAAAAAMAAAABQAAAAAAAAAAAD//wAAAQAAAP//AAABAA=="/>
              </a:ext>
            </a:extLst>
          </p:cNvSpPr>
          <p:nvPr>
            <p:ph idx="1"/>
          </p:nvPr>
        </p:nvSpPr>
        <p:spPr>
          <a:xfrm>
            <a:off x="838200" y="365125"/>
            <a:ext cx="7734300" cy="581215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C07F-31D6-9036-987D-C7638E336E92}" type="datetime1">
              <a:t>18.11.2024</a:t>
            </a:fld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CAA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ECAA-E4D6-901A-987D-124FA2336E47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BJKL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AAAAAAAAAAMAAAABQAAAAAAAAAAAD//wAAAQAAAP//AAABAA=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F897-D9D6-900E-987D-2F5BB6336E7A}" type="datetime1">
              <a:t/>
            </a:fld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wAZ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C57E-30D6-9033-987D-C6668B336E93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IUKAADORQAAERw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ru-ru" sz="600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DwcAADORQAAdiU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lang="ru-ru" sz="2400" cap="none">
                <a:solidFill>
                  <a:srgbClr val="8C8C8C"/>
                </a:solidFill>
              </a:defRPr>
            </a:lvl1pPr>
            <a:lvl2pPr marL="457200" indent="0">
              <a:buNone/>
              <a:defRPr lang="ru-ru" sz="2000" cap="none">
                <a:solidFill>
                  <a:srgbClr val="8C8C8C"/>
                </a:solidFill>
              </a:defRPr>
            </a:lvl2pPr>
            <a:lvl3pPr marL="914400" indent="0">
              <a:buNone/>
              <a:defRPr lang="ru-ru" sz="1800" cap="none">
                <a:solidFill>
                  <a:srgbClr val="8C8C8C"/>
                </a:solidFill>
              </a:defRPr>
            </a:lvl3pPr>
            <a:lvl4pPr marL="1371600" indent="0">
              <a:buNone/>
              <a:defRPr lang="ru-ru" sz="1600" cap="none">
                <a:solidFill>
                  <a:srgbClr val="8C8C8C"/>
                </a:solidFill>
              </a:defRPr>
            </a:lvl4pPr>
            <a:lvl5pPr marL="1828800" indent="0">
              <a:buNone/>
              <a:defRPr lang="ru-ru" sz="1600" cap="none">
                <a:solidFill>
                  <a:srgbClr val="8C8C8C"/>
                </a:solidFill>
              </a:defRPr>
            </a:lvl5pPr>
            <a:lvl6pPr marL="2286000" indent="0">
              <a:buNone/>
              <a:defRPr lang="ru-ru" sz="1600" cap="none">
                <a:solidFill>
                  <a:srgbClr val="8C8C8C"/>
                </a:solidFill>
              </a:defRPr>
            </a:lvl6pPr>
            <a:lvl7pPr marL="2743200" indent="0">
              <a:buNone/>
              <a:defRPr lang="ru-ru" sz="1600" cap="none">
                <a:solidFill>
                  <a:srgbClr val="8C8C8C"/>
                </a:solidFill>
              </a:defRPr>
            </a:lvl7pPr>
            <a:lvl8pPr marL="3200400" indent="0">
              <a:buNone/>
              <a:defRPr lang="ru-ru" sz="1600" cap="none">
                <a:solidFill>
                  <a:srgbClr val="8C8C8C"/>
                </a:solidFill>
              </a:defRPr>
            </a:lvl8pPr>
            <a:lvl9pPr marL="3657600" indent="0">
              <a:buNone/>
              <a:defRPr lang="ru-ru" sz="1600" cap="none">
                <a:solidFill>
                  <a:srgbClr val="8C8C8C"/>
                </a:solidFill>
              </a:defRPr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B1C1-8FD6-9047-987D-7912FF336E2C}" type="datetime1">
              <a:t>18.11.2024</a:t>
            </a:fld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B94B-05D6-904F-987D-F31AF7336EA6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FuTT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DUY0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AIJQAAACYAABAAAAAmAAAACAAAAAEAAAAAAAAAMAAAABQAAAAAAAAAAAD//wAAAQAAAP//AAABAA=="/>
              </a:ext>
            </a:extLst>
          </p:cNvSpPr>
          <p:nvPr>
            <p:ph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4" name="Объект 3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DsLAADYRQAAACYAABAAAAAmAAAACAAAAAEAAAAAAAAAMAAAABQAAAAAAAAAAAD//wAAAQAAAP//AAABAA=="/>
              </a:ext>
            </a:extLst>
          </p:cNvSpPr>
          <p:nvPr>
            <p:ph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5" name="Дата 4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Yo8T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B6D3-9DD6-9040-987D-6B15F8336E3E}" type="datetime1">
              <a:t>18.11.2024</a:t>
            </a:fld>
          </a:p>
        </p:txBody>
      </p:sp>
      <p:sp>
        <p:nvSpPr>
          <p:cNvPr id="6" name="Нижний колонтитул 5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7" name="Номер слайда 6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A3C5-8BD6-9055-987D-7D00ED336E28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D8CAADbRQAAZwoAABAAAAAmAAAACAAAAAEAAAAAAAAAMAAAABQAAAAAAAAAAAD//wAAAQAAAP//AAABAA=="/>
              </a:ext>
            </a:extLst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FgKAADlJAAAaQ8AABAAAAAmAAAACAAAAIGAAAAAAAAAMAAAABQAAAAAAAAAAAD//wAAAQAAAP//AAABAA=="/>
              </a:ext>
            </a:extLst>
          </p:cNvSpPr>
          <p:nvPr>
            <p:ph idx="1"/>
          </p:nvPr>
        </p:nvSpPr>
        <p:spPr>
          <a:xfrm>
            <a:off x="840105" y="1681480"/>
            <a:ext cx="5157470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ru-ru" sz="2400" b="1" cap="none"/>
            </a:lvl1pPr>
            <a:lvl2pPr marL="457200" indent="0">
              <a:buNone/>
              <a:defRPr lang="ru-ru" sz="2000" b="1" cap="none"/>
            </a:lvl2pPr>
            <a:lvl3pPr marL="914400" indent="0">
              <a:buNone/>
              <a:defRPr lang="ru-ru" sz="1800" b="1" cap="none"/>
            </a:lvl3pPr>
            <a:lvl4pPr marL="1371600" indent="0">
              <a:buNone/>
              <a:defRPr lang="ru-ru" sz="1600" b="1" cap="none"/>
            </a:lvl4pPr>
            <a:lvl5pPr marL="1828800" indent="0">
              <a:buNone/>
              <a:defRPr lang="ru-ru" sz="1600" b="1" cap="none"/>
            </a:lvl5pPr>
            <a:lvl6pPr marL="2286000" indent="0">
              <a:buNone/>
              <a:defRPr lang="ru-ru" sz="1600" b="1" cap="none"/>
            </a:lvl6pPr>
            <a:lvl7pPr marL="2743200" indent="0">
              <a:buNone/>
              <a:defRPr lang="ru-ru" sz="1600" b="1" cap="none"/>
            </a:lvl7pPr>
            <a:lvl8pPr marL="3200400" indent="0">
              <a:buNone/>
              <a:defRPr lang="ru-ru" sz="1600" b="1" cap="none"/>
            </a:lvl8pPr>
            <a:lvl9pPr marL="3657600" indent="0">
              <a:buNone/>
              <a:defRPr lang="ru-ru" sz="1600" b="1" cap="none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4" name="Объект 3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GkPAADlJAAAFCYAABAAAAAmAAAACAAAAAEAAAAAAAAAMAAAABQAAAAAAAAAAAD//wAAAQAAAP//AAABAA=="/>
              </a:ext>
            </a:extLst>
          </p:cNvSpPr>
          <p:nvPr>
            <p:ph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5" name="Текст 4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FgKAADbRQAAaQ8AABAAAAAmAAAACAAAAIGAAAAAAAAAMAAAABQAAAAAAAAAAAD//wAAAQAAAP//AAABAA=="/>
              </a:ext>
            </a:extLst>
          </p:cNvSpPr>
          <p:nvPr>
            <p:ph idx="3"/>
          </p:nvPr>
        </p:nvSpPr>
        <p:spPr>
          <a:xfrm>
            <a:off x="6172200" y="1681480"/>
            <a:ext cx="5183505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ru-ru" sz="2400" b="1" cap="none"/>
            </a:lvl1pPr>
            <a:lvl2pPr marL="457200" indent="0">
              <a:buNone/>
              <a:defRPr lang="ru-ru" sz="2000" b="1" cap="none"/>
            </a:lvl2pPr>
            <a:lvl3pPr marL="914400" indent="0">
              <a:buNone/>
              <a:defRPr lang="ru-ru" sz="1800" b="1" cap="none"/>
            </a:lvl3pPr>
            <a:lvl4pPr marL="1371600" indent="0">
              <a:buNone/>
              <a:defRPr lang="ru-ru" sz="1600" b="1" cap="none"/>
            </a:lvl4pPr>
            <a:lvl5pPr marL="1828800" indent="0">
              <a:buNone/>
              <a:defRPr lang="ru-ru" sz="1600" b="1" cap="none"/>
            </a:lvl5pPr>
            <a:lvl6pPr marL="2286000" indent="0">
              <a:buNone/>
              <a:defRPr lang="ru-ru" sz="1600" b="1" cap="none"/>
            </a:lvl6pPr>
            <a:lvl7pPr marL="2743200" indent="0">
              <a:buNone/>
              <a:defRPr lang="ru-ru" sz="1600" b="1" cap="none"/>
            </a:lvl7pPr>
            <a:lvl8pPr marL="3200400" indent="0">
              <a:buNone/>
              <a:defRPr lang="ru-ru" sz="1600" b="1" cap="none"/>
            </a:lvl8pPr>
            <a:lvl9pPr marL="3657600" indent="0">
              <a:buNone/>
              <a:defRPr lang="ru-ru" sz="1600" b="1" cap="none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6" name="Объект 5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GkPAADbRQAAFCYAABAAAAAmAAAACAAAAAEAAAAAAAAAMAAAABQAAAAAAAAAAAD//wAAAQAAAP//AAABAA=="/>
              </a:ext>
            </a:extLst>
          </p:cNvSpPr>
          <p:nvPr>
            <p:ph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7" name="Дата 6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F075-3BD6-9006-987D-CD53BE336E98}" type="datetime1">
              <a:t>18.11.2024</a:t>
            </a:fld>
          </a:p>
        </p:txBody>
      </p:sp>
      <p:sp>
        <p:nvSpPr>
          <p:cNvPr id="8" name="Нижний колонтитул 7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9" name="Номер слайда 8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E6BA-F4D6-9010-987D-0245A8336E57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Дата 2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A488-C6D6-9052-987D-3007EA336E65}" type="datetime1">
              <a:t>18.11.2024</a:t>
            </a:fld>
          </a:p>
        </p:txBody>
      </p:sp>
      <p:sp>
        <p:nvSpPr>
          <p:cNvPr id="4" name="Нижний колонтитул 3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5" name="Номер слайда 4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8921-6FD6-907F-987D-992AC7336ECC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EBFE-B0D6-901D-987D-4648A5336E13}" type="datetime1">
              <a:t/>
            </a:fld>
          </a:p>
        </p:txBody>
      </p:sp>
      <p:sp>
        <p:nvSpPr>
          <p:cNvPr id="3" name="Нижний колонтитул 2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4" name="Номер слайда 3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8295-DBD6-9074-987D-2D21CC336E78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ru-ru" sz="320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lang="ru-ru" sz="3200" cap="none"/>
            </a:lvl1pPr>
            <a:lvl2pPr>
              <a:defRPr lang="ru-ru" sz="2800" cap="none"/>
            </a:lvl2pPr>
            <a:lvl3pPr>
              <a:defRPr lang="ru-ru" sz="2400" cap="none"/>
            </a:lvl3pPr>
            <a:lvl4pPr>
              <a:defRPr lang="ru-ru" sz="2000" cap="none"/>
            </a:lvl4pPr>
            <a:lvl5pPr>
              <a:defRPr lang="ru-ru" sz="2000" cap="none"/>
            </a:lvl5pPr>
            <a:lvl6pPr>
              <a:defRPr lang="ru-ru" sz="2000" cap="none"/>
            </a:lvl6pPr>
            <a:lvl7pPr>
              <a:defRPr lang="ru-ru" sz="2000" cap="none"/>
            </a:lvl7pPr>
            <a:lvl8pPr>
              <a:defRPr lang="ru-ru" sz="2000" cap="none"/>
            </a:lvl8pPr>
            <a:lvl9pPr>
              <a:defRPr lang="ru-ru" sz="2000" cap="none"/>
            </a:lvl9pPr>
          </a:lstStyle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4" name="Текст 3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ru-ru" sz="1600" cap="none"/>
            </a:lvl1pPr>
            <a:lvl2pPr marL="457200" indent="0">
              <a:buNone/>
              <a:defRPr lang="ru-ru" sz="1400" cap="none"/>
            </a:lvl2pPr>
            <a:lvl3pPr marL="914400" indent="0">
              <a:buNone/>
              <a:defRPr lang="ru-ru" sz="1200" cap="none"/>
            </a:lvl3pPr>
            <a:lvl4pPr marL="1371600" indent="0">
              <a:buNone/>
              <a:defRPr lang="ru-ru" sz="1000" cap="none"/>
            </a:lvl4pPr>
            <a:lvl5pPr marL="1828800" indent="0">
              <a:buNone/>
              <a:defRPr lang="ru-ru" sz="1000" cap="none"/>
            </a:lvl5pPr>
            <a:lvl6pPr marL="2286000" indent="0">
              <a:buNone/>
              <a:defRPr lang="ru-ru" sz="1000" cap="none"/>
            </a:lvl6pPr>
            <a:lvl7pPr marL="2743200" indent="0">
              <a:buNone/>
              <a:defRPr lang="ru-ru" sz="1000" cap="none"/>
            </a:lvl7pPr>
            <a:lvl8pPr marL="3200400" indent="0">
              <a:buNone/>
              <a:defRPr lang="ru-ru" sz="1000" cap="none"/>
            </a:lvl8pPr>
            <a:lvl9pPr marL="3657600" indent="0">
              <a:buNone/>
              <a:defRPr lang="ru-ru" sz="1000" cap="none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5" name="Дата 4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9E94-DAD6-9068-987D-2C3DD0336E79}" type="datetime1">
              <a:t>18.11.2024</a:t>
            </a:fld>
          </a:p>
        </p:txBody>
      </p:sp>
      <p:sp>
        <p:nvSpPr>
          <p:cNvPr id="6" name="Нижний колонтитул 5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7" name="Номер слайда 6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BFC9-87D6-9049-987D-711CF1336E24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ru-ru" sz="320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Рисунок 2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MAAAABQAAAAAAAAAAAD//wAAAQAAAP//AAABAA=="/>
              </a:ext>
            </a:extLst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lang="ru-ru" sz="3200" cap="none"/>
            </a:lvl1pPr>
            <a:lvl2pPr marL="457200" indent="0">
              <a:buNone/>
              <a:defRPr lang="ru-ru" sz="2800" cap="none"/>
            </a:lvl2pPr>
            <a:lvl3pPr marL="914400" indent="0">
              <a:buNone/>
              <a:defRPr lang="ru-ru" sz="2400" cap="none"/>
            </a:lvl3pPr>
            <a:lvl4pPr marL="1371600" indent="0">
              <a:buNone/>
              <a:defRPr lang="ru-ru" sz="2000" cap="none"/>
            </a:lvl4pPr>
            <a:lvl5pPr marL="1828800" indent="0">
              <a:buNone/>
              <a:defRPr lang="ru-ru" sz="2000" cap="none"/>
            </a:lvl5pPr>
            <a:lvl6pPr marL="2286000" indent="0">
              <a:buNone/>
              <a:defRPr lang="ru-ru" sz="2000" cap="none"/>
            </a:lvl6pPr>
            <a:lvl7pPr marL="2743200" indent="0">
              <a:buNone/>
              <a:defRPr lang="ru-ru" sz="2000" cap="none"/>
            </a:lvl7pPr>
            <a:lvl8pPr marL="3200400" indent="0">
              <a:buNone/>
              <a:defRPr lang="ru-ru" sz="2000" cap="none"/>
            </a:lvl8pPr>
            <a:lvl9pPr marL="3657600" indent="0">
              <a:buNone/>
              <a:defRPr lang="ru-ru" sz="2000" cap="none"/>
            </a:lvl9pPr>
          </a:lstStyle>
          <a:p>
            <a:pPr>
              <a:defRPr lang="ru-ru"/>
            </a:pPr>
          </a:p>
        </p:txBody>
      </p:sp>
      <p:sp>
        <p:nvSpPr>
          <p:cNvPr id="4" name="Текст 3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ru-ru" sz="1600" cap="none"/>
            </a:lvl1pPr>
            <a:lvl2pPr marL="457200" indent="0">
              <a:buNone/>
              <a:defRPr lang="ru-ru" sz="1400" cap="none"/>
            </a:lvl2pPr>
            <a:lvl3pPr marL="914400" indent="0">
              <a:buNone/>
              <a:defRPr lang="ru-ru" sz="1200" cap="none"/>
            </a:lvl3pPr>
            <a:lvl4pPr marL="1371600" indent="0">
              <a:buNone/>
              <a:defRPr lang="ru-ru" sz="1000" cap="none"/>
            </a:lvl4pPr>
            <a:lvl5pPr marL="1828800" indent="0">
              <a:buNone/>
              <a:defRPr lang="ru-ru" sz="1000" cap="none"/>
            </a:lvl5pPr>
            <a:lvl6pPr marL="2286000" indent="0">
              <a:buNone/>
              <a:defRPr lang="ru-ru" sz="1000" cap="none"/>
            </a:lvl6pPr>
            <a:lvl7pPr marL="2743200" indent="0">
              <a:buNone/>
              <a:defRPr lang="ru-ru" sz="1000" cap="none"/>
            </a:lvl7pPr>
            <a:lvl8pPr marL="3200400" indent="0">
              <a:buNone/>
              <a:defRPr lang="ru-ru" sz="1000" cap="none"/>
            </a:lvl8pPr>
            <a:lvl9pPr marL="3657600" indent="0">
              <a:buNone/>
              <a:defRPr lang="ru-ru" sz="1000" cap="none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5" name="Дата 4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D013-5DD6-9026-987D-AB739E336EFE}" type="datetime1">
              <a:t>18.11.2024</a:t>
            </a:fld>
          </a:p>
        </p:txBody>
      </p:sp>
      <p:sp>
        <p:nvSpPr>
          <p:cNvPr id="6" name="Нижний колонтитул 5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7" name="Номер слайда 6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E57B-35D6-9013-987D-C346AB336E96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8CAADYRQAAZwoAABAAAAAmAAAACAAAAL8vAAAAAAAAMAAAABQAAAAAAAAAAAD//wAAAQAAAP//AAAB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sLAADYRQAAACYAABAAAAAmAAAACAAAAD8vAAAAAAAAMAAAABQAAAAAAAAAAAD//wAAAQAAAP//AAAB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iYZx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BonAAAIFgAAWSkAABAAAAAmAAAACAAAAL+PAAAAAAAAMAAAABQAAAAAAAAAAAD//wAAAQAAAP//AAABAA=="/>
              </a:ext>
            </a:extLst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ru-ru" sz="1200" cap="none">
                <a:solidFill>
                  <a:srgbClr val="8C8C8C"/>
                </a:solidFill>
              </a:defRPr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fld id="{3BC5EB64-2AD6-901D-987D-DC48A5336E89}" type="datetime1">
              <a:t/>
            </a:fld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wAZ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BgAABonAAAoMgAAWSkAABAAAAAmAAAACAAAAL+PAAAAAAAAMAAAABQAAAAAAAAAAAD//wAAAQAAAP//AAABAA=="/>
              </a:ext>
            </a:extLst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ru-ru" sz="1200" cap="none">
                <a:solidFill>
                  <a:srgbClr val="8C8C8C"/>
                </a:solidFill>
              </a:defRPr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+DQAABonAADYRQAAWSkAABAAAAAmAAAACAAAAL+PAAAAAAAAMAAAABQAAAAAAAAAAAD//wAAAQAAAP//AAABAA==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ru-ru" sz="1200" cap="none">
                <a:solidFill>
                  <a:srgbClr val="8C8C8C"/>
                </a:solidFill>
              </a:defRPr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fld id="{3BC5F43E-70D6-9002-987D-8657BA336ED3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" cap="none" spc="0" baseline="0">
          <a:solidFill>
            <a:schemeClr val="tx1"/>
          </a:solidFill>
          <a:effectLst/>
          <a:latin typeface="Calibri Light" pitchFamily="2" charset="-52"/>
          <a:ea typeface="Calibri Light" pitchFamily="2" charset="-52"/>
          <a:cs typeface="Calibri Light" pitchFamily="2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4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9" Type="http://schemas.openxmlformats.org/officeDocument/2006/relationships/image" Target="../media/image7.jpeg"/><Relationship Id="rId10" Type="http://schemas.openxmlformats.org/officeDocument/2006/relationships/image" Target="../media/image8.jpeg"/><Relationship Id="rId11" Type="http://schemas.openxmlformats.org/officeDocument/2006/relationships/image" Target="../media/image9.pn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1"/>
          <p:cNvPicPr>
            <a:picLocks noChangeAspect="1"/>
            <a:extLst>
              <a:ext uri="smNativeData">
                <pr:smNativeData xmlns:pr="smNativeData" xmlns="smNativeData" val="SMDATA_18_xzE7Zx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N4FAAAdFwAAlRcAAEMhAAAQAAAAJgAAAAgAAAD//////////zAAAAAUAAAAAAAAAAAA//8AAAEAAAD//wAAAQ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953770" y="3757295"/>
            <a:ext cx="2879725" cy="164973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Изображение2"/>
          <p:cNvPicPr>
            <a:picLocks noChangeAspect="1"/>
            <a:extLst>
              <a:ext uri="smNativeData">
                <pr:smNativeData xmlns:pr="smNativeData" xmlns="smNativeData" val="SMDATA_18_xzE7Zx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NoFAACrAQAAbiYAALsPAAAQAAAAJgAAAAgAAAD//////////zAAAAAUAAAAAAAAAAAA//8AAAEAAAD//wAAAQA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951230" y="271145"/>
            <a:ext cx="5295900" cy="2286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Изображение3"/>
          <p:cNvPicPr>
            <a:picLocks noChangeAspect="1"/>
            <a:extLst>
              <a:ext uri="smNativeData">
                <pr:smNativeData xmlns:pr="smNativeData" xmlns="smNativeData" val="SMDATA_18_xzE7Zx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LYFAAAJEgAA6goAANgVAAAQAAAAJgAAAAgAAAD//////////zAAAAAUAAAAAAAAAAAA//8AAAEAAAD//wAAAQA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928370" y="2931795"/>
            <a:ext cx="845820" cy="6191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Изображение4"/>
          <p:cNvPicPr>
            <a:picLocks noChangeAspect="1"/>
            <a:extLst>
              <a:ext uri="smNativeData">
                <pr:smNativeData xmlns:pr="smNativeData" xmlns="smNativeData" val="SMDATA_18_xzE7Zx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FALAAD1EQAAfQ8AAHUVAAAQAAAAJgAAAAgAAAD//////////zAAAAAUAAAAAAAAAAAA//8AAAEAAAD//wAAAQA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1838960" y="2919095"/>
            <a:ext cx="678815" cy="5689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Изображение5"/>
          <p:cNvPicPr>
            <a:picLocks noChangeAspect="1"/>
            <a:extLst>
              <a:ext uri="smNativeData">
                <pr:smNativeData xmlns:pr="smNativeData" xmlns="smNativeData" val="SMDATA_18_xzE7Zx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CYQAADpEAAA/BUAAIEVAAAQAAAAJgAAAAgAAAD//////////zAAAAAUAAAAAAAAAAAA//8AAAEAAAD//wAAAQA="/>
              </a:ext>
            </a:extLst>
          </p:cNvPicPr>
          <p:nvPr/>
        </p:nvPicPr>
        <p:blipFill>
          <a:blip r:embed="rId7"/>
          <a:stretch>
            <a:fillRect/>
          </a:stretch>
        </p:blipFill>
        <p:spPr>
          <a:xfrm>
            <a:off x="2625090" y="2748915"/>
            <a:ext cx="948690" cy="7467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Изображение6"/>
          <p:cNvPicPr>
            <a:picLocks noChangeAspect="1"/>
            <a:extLst>
              <a:ext uri="smNativeData">
                <pr:smNativeData xmlns:pr="smNativeData" xmlns="smNativeData" val="SMDATA_18_xzE7Zx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BcWAACxEAAAMxsAAFIVAAAQAAAAJgAAAAgAAAD//////////zAAAAAUAAAAAAAAAAAA//8AAAEAAAD//wAAAQA="/>
              </a:ext>
            </a:extLst>
          </p:cNvPicPr>
          <p:nvPr/>
        </p:nvPicPr>
        <p:blipFill>
          <a:blip r:embed="rId8"/>
          <a:stretch>
            <a:fillRect/>
          </a:stretch>
        </p:blipFill>
        <p:spPr>
          <a:xfrm>
            <a:off x="3590925" y="2713355"/>
            <a:ext cx="830580" cy="7524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Изображение7"/>
          <p:cNvPicPr>
            <a:picLocks noChangeAspect="1"/>
            <a:extLst>
              <a:ext uri="smNativeData">
                <pr:smNativeData xmlns:pr="smNativeData" xmlns="smNativeData" val="SMDATA_18_xzE7Zx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AsbAACJEQAAFyAAADsVAAAQAAAAJgAAAAgAAAD//////////zAAAAAUAAAAAAAAAAAA//8AAAEAAAD//wAAAQA="/>
              </a:ext>
            </a:extLst>
          </p:cNvPicPr>
          <p:nvPr/>
        </p:nvPicPr>
        <p:blipFill>
          <a:blip r:embed="rId9"/>
          <a:stretch>
            <a:fillRect/>
          </a:stretch>
        </p:blipFill>
        <p:spPr>
          <a:xfrm>
            <a:off x="4396105" y="2850515"/>
            <a:ext cx="820420" cy="60071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Изображение8"/>
          <p:cNvPicPr>
            <a:picLocks noChangeAspect="1"/>
            <a:extLst>
              <a:ext uri="smNativeData">
                <pr:smNativeData xmlns:pr="smNativeData" xmlns="smNativeData" val="SMDATA_18_xzE7Zx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DogAAB4EQAAlCUAAGIVAAAQAAAAJgAAAAgAAAD//////////zAAAAAUAAAAAAAAAAAA//8AAAEAAAD//wAAAQA="/>
              </a:ext>
            </a:extLst>
          </p:cNvPicPr>
          <p:nvPr/>
        </p:nvPicPr>
        <p:blipFill>
          <a:blip r:embed="rId10"/>
          <a:stretch>
            <a:fillRect/>
          </a:stretch>
        </p:blipFill>
        <p:spPr>
          <a:xfrm>
            <a:off x="5238750" y="2839720"/>
            <a:ext cx="869950" cy="63627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Изображение9"/>
          <p:cNvPicPr>
            <a:picLocks noChangeAspect="1"/>
            <a:extLst>
              <a:ext uri="smNativeData">
                <pr:smNativeData xmlns:pr="smNativeData" xmlns="smNativeData" val="SMDATA_18_xzE7Zx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EQYAAB+GAAALikAALQhAAAQAAAAJgAAAAgAAAD//////////zAAAAAUAAAAAAAAAAAA//8AAAEAAAD//wAAAQA="/>
              </a:ext>
            </a:extLst>
          </p:cNvPicPr>
          <p:nvPr/>
        </p:nvPicPr>
        <p:blipFill>
          <a:blip r:embed="rId11"/>
          <a:stretch>
            <a:fillRect/>
          </a:stretch>
        </p:blipFill>
        <p:spPr>
          <a:xfrm>
            <a:off x="3944620" y="3981450"/>
            <a:ext cx="2749550" cy="14973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pic>
        <p:nvPicPr>
          <p:cNvPr id="4" name="Рисунок 4"/>
          <p:cNvPicPr>
            <a:picLocks noChangeAspect="1"/>
            <a:extLst>
              <a:ext uri="smNativeData">
                <pr:smNativeData xmlns:pr="smNativeData" xmlns="smNativeData" val="SMDATA_18_xzE7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EUBAAA/AgAACh4AAEgmAAAQ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06375" y="365125"/>
            <a:ext cx="4676775" cy="58578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Рисунок 6"/>
          <p:cNvPicPr>
            <a:picLocks noChangeAspect="1"/>
            <a:extLst>
              <a:ext uri="smNativeData">
                <pr:smNativeData xmlns:pr="smNativeData" xmlns="smNativeData" val="SMDATA_18_xzE7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gjAAAwBAAANz8AAKMnAAAQAAAAJgAAAAgAAAD//////////zAAAAAUAAAAAAAAAAAA//8AAAEAAAD//wAAAQ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694680" y="680720"/>
            <a:ext cx="4581525" cy="57626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pic>
        <p:nvPicPr>
          <p:cNvPr id="4" name="Рисунок 4"/>
          <p:cNvPicPr>
            <a:picLocks noChangeAspect="1"/>
            <a:extLst>
              <a:ext uri="smNativeData">
                <pr:smNativeData xmlns:pr="smNativeData" xmlns="smNativeData" val="SMDATA_18_xzE7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BpDAAAHCQAAPEnAAAQAAAAJgAAAAgAAAD//////////zAAAAAUAAAAAAAAAAAA//8AAAEAAAD//wAAAQ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7395"/>
            <a:ext cx="5869940" cy="447548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Рисунок 6"/>
          <p:cNvPicPr>
            <a:picLocks noChangeAspect="1"/>
            <a:extLst>
              <a:ext uri="smNativeData">
                <pr:smNativeData xmlns:pr="smNativeData" xmlns="smNativeData" val="SMDATA_18_xzE7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BwkAAB7EwAAVEgAAC0nAAAQAAAAJgAAAAgAAAD//////////zAAAAAUAAAAAAAAAAAA//8AAAEAAAD//wAAAQA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5869940" y="3166745"/>
            <a:ext cx="5887720" cy="32016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pic>
        <p:nvPicPr>
          <p:cNvPr id="4" name="Рисунок 4"/>
          <p:cNvPicPr>
            <a:picLocks noChangeAspect="1"/>
            <a:extLst>
              <a:ext uri="smNativeData">
                <pr:smNativeData xmlns:pr="smNativeData" xmlns="smNativeData" val="SMDATA_18_xzE7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DoDAABrBgAAdSIAAMMmAAAQ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24510" y="1043305"/>
            <a:ext cx="5076825" cy="52578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pic>
        <p:nvPicPr>
          <p:cNvPr id="4" name="Изображение1"/>
          <p:cNvPicPr>
            <a:picLocks noChangeAspect="1"/>
            <a:extLst>
              <a:ext uri="smNativeData">
                <pr:smNativeData xmlns:pr="smNativeData" xmlns="smNativeData" val="SMDATA_18_xzE7Zx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P4AAAD9AAAARzMAAL8WAAAQAAAAJgAAAAgAAAD//////////zAAAAAUAAAAAAAAAAAA//8AAAEAAAD//wAAAQ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61290" y="160655"/>
            <a:ext cx="8174355" cy="35369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Изображение2"/>
          <p:cNvPicPr>
            <a:picLocks noChangeAspect="1"/>
            <a:extLst>
              <a:ext uri="smNativeData">
                <pr:smNativeData xmlns:pr="smNativeData" xmlns="smNativeData" val="SMDATA_18_xzE7Zx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IYBAADbGAAAyBoAAOEmAAAQAAAAJgAAAAgAAAD//////////zAAAAAUAAAAAAAAAAAA//8AAAEAAAD//wAAAQA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" y="4040505"/>
            <a:ext cx="4105910" cy="22796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Изображение3"/>
          <p:cNvPicPr>
            <a:picLocks noChangeAspect="1"/>
            <a:extLst>
              <a:ext uri="smNativeData">
                <pr:smNativeData xmlns:pr="smNativeData" xmlns="smNativeData" val="SMDATA_18_xzE7Zx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k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MMbAADsGwAAjjQAAG0mAAAQAAAAJgAAAAgAAAD//////////zAAAAAUAAAAAAAAAAAA//8AAAEAAAD//wAAAQA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4512945" y="4538980"/>
            <a:ext cx="4030345" cy="170751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YAkAAOgGAACgQQAAmBUAABAAAAAmAAAACAAAAAAAAAAAAAAAMAAAABQAAAAAAAAAAAD//wAAAQAAAP//AAABAA=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3" name="Подзаголовок 2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YAkAACkWAACgQQAAWCAAABAAAAAmAAAACAAAAAAAAAAAAAAAMAAAABQAAAAAAAAAAAD//wAAAQAAAP//AAABAA=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>
              <a:defRPr lang="ru-ru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st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oAwx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pic>
        <p:nvPicPr>
          <p:cNvPr id="4" name="Рисунок 10"/>
          <p:cNvPicPr>
            <a:picLocks noChangeAspect="1"/>
            <a:extLst>
              <a:ext uri="smNativeData">
                <pr:smNativeData xmlns:pr="smNativeData" xmlns="smNativeData" val="SMDATA_18_xzE7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EEEAADAEQAAgCUAAPEnAAAQAAAAJgAAAAgAAAD//////////zAAAAAUAAAAAAAAAAAA//8AAAEAAAD//wAAAQ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" y="2885440"/>
            <a:ext cx="5404485" cy="360743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Рисунок 12"/>
          <p:cNvPicPr>
            <a:picLocks noChangeAspect="1"/>
            <a:extLst>
              <a:ext uri="smNativeData">
                <pr:smNativeData xmlns:pr="smNativeData" xmlns="smNativeData" val="SMDATA_18_xzE7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ImAADsEAAAJUgAAPEnAAAQAAAAJgAAAAgAAAD//////////zAAAAAUAAAAAAAAAAAA//8AAAEAAAD//wAAAQA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6178550" y="2750820"/>
            <a:ext cx="5549265" cy="37420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pic>
        <p:nvPicPr>
          <p:cNvPr id="4" name="Рисунок 4"/>
          <p:cNvPicPr>
            <a:picLocks noChangeAspect="1"/>
            <a:extLst>
              <a:ext uri="smNativeData">
                <pr:smNativeData xmlns:pr="smNativeData" xmlns="smNativeData" val="SMDATA_18_xzE7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IQDAADJBAAAHCAAAPEnAAAQ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777875"/>
            <a:ext cx="4648200" cy="5715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Рисунок 6"/>
          <p:cNvPicPr>
            <a:picLocks noChangeAspect="1"/>
            <a:extLst>
              <a:ext uri="smNativeData">
                <pr:smNativeData xmlns:pr="smNativeData" xmlns="smNativeData" val="SMDATA_18_xzE7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LUkAAAkBAAAPkEAAPEnAAAQAAAAJgAAAAgAAAD//////////zAAAAAUAAAAAAAAAAAA//8AAAEAAAD//wAAAQ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967095" y="673100"/>
            <a:ext cx="4638675" cy="58197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CmZ7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AFB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Cabb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UwYAABAAAAAmAAAACAAAAAEgAAAAAAAAMAAAABQAAAAAAAAAAAD//wAAAQAAAP//AAAB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66294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ru-ru" sz="3960" cap="none"/>
            </a:pPr>
            <a:r>
              <a:rPr lang="en-us" cap="none"/>
              <a:t>S</a:t>
            </a:r>
            <a:endParaRPr lang="en-us" cap="none"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pic>
        <p:nvPicPr>
          <p:cNvPr id="4" name="Рисунок 6"/>
          <p:cNvPicPr>
            <a:picLocks noChangeAspect="1"/>
            <a:extLst>
              <a:ext uri="smNativeData">
                <pr:smNativeData xmlns:pr="smNativeData" xmlns="smNativeData" val="SMDATA_18_xzE7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JYDAABTBgAAOiMAAFEmAAAQ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" y="1028065"/>
            <a:ext cx="5143500" cy="52006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res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pic>
        <p:nvPicPr>
          <p:cNvPr id="4" name="Рисунок 4"/>
          <p:cNvPicPr>
            <a:picLocks noChangeAspect="1"/>
            <a:extLst>
              <a:ext uri="smNativeData">
                <pr:smNativeData xmlns:pr="smNativeData" xmlns="smNativeData" val="SMDATA_18_xzE7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PMrAAAYFQAAw0YAANQmAAAQAAAAJgAAAAgAAAD//////////zAAAAAUAAAAAAAAAAAA//8AAAEAAAD//wAAAQ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144385" y="3429000"/>
            <a:ext cx="4358640" cy="28829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Рисунок 6"/>
          <p:cNvPicPr>
            <a:picLocks noChangeAspect="1"/>
            <a:extLst>
              <a:ext uri="smNativeData">
                <pr:smNativeData xmlns:pr="smNativeData" xmlns="smNativeData" val="SMDATA_18_xzE7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EkCAACQDwAAMygAAAMpAAAQAAAAJgAAAAgAAAD//////////zAAAAAUAAAAAAAAAAAA//8AAAEAAAD//wAAAQA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" y="2529840"/>
            <a:ext cx="6163310" cy="41370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009999"/>
    </a:hlink>
    <a:folHlink>
      <a:srgbClr val="99CC00"/>
    </a:folHlink>
  </a:clrScheme>
</a:themeOverride>
</file>

<file path=ppt/theme/themeOverride6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009999"/>
    </a:hlink>
    <a:folHlink>
      <a:srgbClr val="99CC00"/>
    </a:folHlink>
  </a:clrScheme>
</a:themeOverride>
</file>

<file path=ppt/theme/themeOverride7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Kristina</dc:creator>
  <cp:keywords/>
  <dc:description/>
  <cp:lastModifiedBy>Кристина</cp:lastModifiedBy>
  <cp:revision>0</cp:revision>
  <dcterms:created xsi:type="dcterms:W3CDTF">2024-11-17T20:31:30Z</dcterms:created>
  <dcterms:modified xsi:type="dcterms:W3CDTF">2024-11-18T12:23:35Z</dcterms:modified>
</cp:coreProperties>
</file>