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8" r:id="rId4"/>
    <p:sldId id="259" r:id="rId5"/>
    <p:sldId id="265" r:id="rId6"/>
    <p:sldId id="257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1206" rev64="64" revOS="4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4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>20.11.2024</a:t>
            </a:fld>
            <a:endParaRPr/>
          </a:p>
        </p:txBody>
      </p:sp>
      <p:sp>
        <p:nvSpPr>
          <p:cNvPr id="4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20.11.2024</a:t>
            </a:fld>
            <a:endParaRPr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20.11.2024</a:t>
            </a:fld>
            <a:endParaRPr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>20.11.2024</a:t>
            </a:fld>
            <a:endParaRPr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4FAAAdFwAAlRcAAEM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3757295"/>
            <a:ext cx="2879725" cy="1649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51230" y="271145"/>
            <a:ext cx="52959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8370" y="2931795"/>
            <a:ext cx="845820" cy="619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838960" y="2919095"/>
            <a:ext cx="678815" cy="56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625090" y="2748915"/>
            <a:ext cx="948690" cy="74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590925" y="2713355"/>
            <a:ext cx="830580" cy="752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396105" y="2850515"/>
            <a:ext cx="820420" cy="600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50" y="2839720"/>
            <a:ext cx="869950" cy="6362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Изображение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YAAB+GAAALikAALQhAAAQ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3944620" y="3981450"/>
            <a:ext cx="2749550" cy="1497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600501"/>
            <a:ext cx="5941374" cy="6109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5"/>
            <a:ext cx="8174355" cy="353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040505"/>
            <a:ext cx="4105910" cy="2279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4538980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974148"/>
          </a:xfrm>
        </p:spPr>
        <p:txBody>
          <a:bodyPr/>
          <a:lstStyle/>
          <a:p>
            <a:pPr>
              <a:defRPr lang="ru-ru"/>
            </a:pPr>
            <a:r>
              <a:rPr lang="en-US" dirty="0"/>
              <a:t>standard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10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EEAADAEQAAgCU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885440"/>
            <a:ext cx="5404485" cy="360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1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mAADsEAAAJUgAAPE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2750820"/>
            <a:ext cx="5549265" cy="3742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521137"/>
            <a:ext cx="4942840" cy="6107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72" y="565443"/>
            <a:ext cx="4868412" cy="6063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92217"/>
            <a:ext cx="5560006" cy="4160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09" y="3261962"/>
            <a:ext cx="5938019" cy="3103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endParaRPr lang="en-us" cap="none"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" y="493224"/>
            <a:ext cx="6093299" cy="6220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en-US" dirty="0"/>
              <a:t>residual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0" y="2756848"/>
            <a:ext cx="5765631" cy="3731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96" y="2835628"/>
            <a:ext cx="5563624" cy="365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539638"/>
            <a:ext cx="5031883" cy="6171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88" y="689834"/>
            <a:ext cx="4959042" cy="6168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Широкоэкранный</PresentationFormat>
  <Paragraphs>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Presentation</vt:lpstr>
      <vt:lpstr>Презентация PowerPoint</vt:lpstr>
      <vt:lpstr>Презентация PowerPoint</vt:lpstr>
      <vt:lpstr>standard chronology</vt:lpstr>
      <vt:lpstr>Презентация PowerPoint</vt:lpstr>
      <vt:lpstr>Презентация PowerPoint</vt:lpstr>
      <vt:lpstr>Презентация PowerPoint</vt:lpstr>
      <vt:lpstr>residual chronology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Kristina</dc:creator>
  <cp:keywords/>
  <dc:description/>
  <cp:lastModifiedBy>Кристина</cp:lastModifiedBy>
  <cp:revision>8</cp:revision>
  <dcterms:created xsi:type="dcterms:W3CDTF">2024-11-17T20:31:30Z</dcterms:created>
  <dcterms:modified xsi:type="dcterms:W3CDTF">2024-11-20T10:01:53Z</dcterms:modified>
</cp:coreProperties>
</file>