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6" r:id="rId2"/>
    <p:sldId id="260" r:id="rId3"/>
    <p:sldId id="258" r:id="rId4"/>
    <p:sldId id="259" r:id="rId5"/>
    <p:sldId id="265" r:id="rId6"/>
    <p:sldId id="257" r:id="rId7"/>
    <p:sldId id="262" r:id="rId8"/>
    <p:sldId id="261" r:id="rId9"/>
    <p:sldId id="264" r:id="rId10"/>
    <p:sldId id="263" r:id="rId1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731932615" val="1206" rev64="64" revOS="4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731932615" val="0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73193261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8" y="9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" d="100"/>
        <a:sy n="15" d="100"/>
      </p:scale>
      <p:origin x="0" y="0"/>
    </p:cViewPr>
  </p:sorterViewPr>
  <p:notesViewPr>
    <p:cSldViewPr snapToGrid="0">
      <p:cViewPr>
        <p:scale>
          <a:sx n="62" d="100"/>
          <a:sy n="62" d="100"/>
        </p:scale>
        <p:origin x="1005" y="21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AIAABAAAAAmAAAACAAAAP//////////MAAAABQAAAAAAAAAAAD//wAAAQAAAP//AAAB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AAAAAAwKgAA0AIAABAAAAAmAAAACAAAAP//////////MAAAABQAAAAAAAAAAAD//wAAAQAAAP//AAABAA=="/>
              </a:ext>
            </a:extLst>
          </p:cNvSpPr>
          <p:nvPr>
            <p:ph type="dt" sz="quarter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683-CDD6-9010-987D-3B45A8336E6E}" type="datetime1">
              <a:t>25.11.2024</a:t>
            </a:fld>
            <a:endParaRPr/>
          </a:p>
        </p:txBody>
      </p:sp>
      <p:sp>
        <p:nvSpPr>
          <p:cNvPr id="4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//////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HA1AABIEgAAQDgAABAAAAAmAAAACAAAAP//////////MAAAABQAAAAAAAAAAAD//wAAAQAAAP//AAABAA=="/>
              </a:ext>
            </a:extLst>
          </p:cNvSpPr>
          <p:nvPr>
            <p:ph type="ftr" sz="quarte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HA1AAAwKgAAQDgAABAAAAAmAAAACAAAAP//////////MAAAABQAAAAAAAAAAAD//wAAAQAAAP//AAABAA=="/>
              </a:ext>
            </a:extLst>
          </p:cNvSpPr>
          <p:nvPr>
            <p:ph type="sldNum" sz="quarter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9C5E-10D6-906A-987D-E63FD2336EB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COc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MAAAABQAAAAAAAAAAAD//wAAAQAAAP//AAAB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ru-ru" sz="2400" cap="none"/>
            </a:lvl1pPr>
            <a:lvl2pPr marL="457200" indent="0" algn="ctr">
              <a:buNone/>
              <a:defRPr lang="ru-ru" sz="2000" cap="none"/>
            </a:lvl2pPr>
            <a:lvl3pPr marL="914400" indent="0" algn="ctr">
              <a:buNone/>
              <a:defRPr lang="ru-ru" sz="1800" cap="none"/>
            </a:lvl3pPr>
            <a:lvl4pPr marL="1371600" indent="0" algn="ctr">
              <a:buNone/>
              <a:defRPr lang="ru-ru" sz="1600" cap="none"/>
            </a:lvl4pPr>
            <a:lvl5pPr marL="1828800" indent="0" algn="ctr">
              <a:buNone/>
              <a:defRPr lang="ru-ru" sz="1600" cap="none"/>
            </a:lvl5pPr>
            <a:lvl6pPr marL="2286000" indent="0" algn="ctr">
              <a:buNone/>
              <a:defRPr lang="ru-ru" sz="1600" cap="none"/>
            </a:lvl6pPr>
            <a:lvl7pPr marL="2743200" indent="0" algn="ctr">
              <a:buNone/>
              <a:defRPr lang="ru-ru" sz="1600" cap="none"/>
            </a:lvl7pPr>
            <a:lvl8pPr marL="3200400" indent="0" algn="ctr">
              <a:buNone/>
              <a:defRPr lang="ru-ru" sz="1600" cap="none"/>
            </a:lvl8pPr>
            <a:lvl9pPr marL="3657600" indent="0" algn="ctr">
              <a:buNone/>
              <a:defRPr lang="ru-ru" sz="1600" cap="none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6-98D6-9040-987D-6E15F8336E3B}" type="datetime1">
              <a:t>25.11.2024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gGr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F3CD-83D6-9005-987D-7550BD336E20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9F0-BED6-902F-987D-487A97336E1D}" type="datetime1">
              <a:t>25.11.2024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AA0-EED6-905C-987D-1809E4336E4D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C07F-31D6-9036-987D-C7638E336E92}" type="datetime1">
              <a:t>25.11.2024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CAA-E4D6-901A-987D-124FA2336E4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BJKL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897-D9D6-900E-987D-2F5BB6336E7A}" type="datetime1">
              <a:t>25.11.2024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C57E-30D6-9033-987D-C6668B336E93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ru-ru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ru-ru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6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1C1-8FD6-9047-987D-7912FF336E2C}" type="datetime1">
              <a:t>25.11.2024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94B-05D6-904F-987D-F31AF7336EA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FuTT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DUY0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Yo8T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3-9DD6-9040-987D-6B15F8336E3E}" type="datetime1">
              <a:t>25.11.2024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3C5-8BD6-9055-987D-7D00ED336E28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075-3BD6-9006-987D-CD53BE336E98}" type="datetime1">
              <a:t>25.11.2024</a:t>
            </a:fld>
            <a:endParaRPr/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6BA-F4D6-9010-987D-0245A8336E5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A488-C6D6-9052-987D-3007EA336E65}" type="datetime1">
              <a:t>25.11.2024</a:t>
            </a:fld>
            <a:endParaRPr/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921-6FD6-907F-987D-992AC7336ECC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EBFE-B0D6-901D-987D-4648A5336E13}" type="datetime1">
              <a:t>25.11.2024</a:t>
            </a:fld>
            <a:endParaRPr/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295-DBD6-9074-987D-2D21CC336E78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ru-ru" sz="3200" cap="none"/>
            </a:lvl1pPr>
            <a:lvl2pPr>
              <a:defRPr lang="ru-ru" sz="2800" cap="none"/>
            </a:lvl2pPr>
            <a:lvl3pPr>
              <a:defRPr lang="ru-ru" sz="2400" cap="none"/>
            </a:lvl3pPr>
            <a:lvl4pPr>
              <a:defRPr lang="ru-ru" sz="2000" cap="none"/>
            </a:lvl4pPr>
            <a:lvl5pPr>
              <a:defRPr lang="ru-ru" sz="2000" cap="none"/>
            </a:lvl5pPr>
            <a:lvl6pPr>
              <a:defRPr lang="ru-ru" sz="2000" cap="none"/>
            </a:lvl6pPr>
            <a:lvl7pPr>
              <a:defRPr lang="ru-ru" sz="2000" cap="none"/>
            </a:lvl7pPr>
            <a:lvl8pPr>
              <a:defRPr lang="ru-ru" sz="2000" cap="none"/>
            </a:lvl8pPr>
            <a:lvl9pPr>
              <a:defRPr lang="ru-ru" sz="2000" cap="none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9E94-DAD6-9068-987D-2C3DD0336E79}" type="datetime1">
              <a:t>25.11.2024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FC9-87D6-9049-987D-711CF1336E24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ru-ru" sz="3200" cap="none"/>
            </a:lvl1pPr>
            <a:lvl2pPr marL="457200" indent="0">
              <a:buNone/>
              <a:defRPr lang="ru-ru" sz="2800" cap="none"/>
            </a:lvl2pPr>
            <a:lvl3pPr marL="914400" indent="0">
              <a:buNone/>
              <a:defRPr lang="ru-ru" sz="2400" cap="none"/>
            </a:lvl3pPr>
            <a:lvl4pPr marL="1371600" indent="0">
              <a:buNone/>
              <a:defRPr lang="ru-ru" sz="2000" cap="none"/>
            </a:lvl4pPr>
            <a:lvl5pPr marL="1828800" indent="0">
              <a:buNone/>
              <a:defRPr lang="ru-ru" sz="2000" cap="none"/>
            </a:lvl5pPr>
            <a:lvl6pPr marL="2286000" indent="0">
              <a:buNone/>
              <a:defRPr lang="ru-ru" sz="2000" cap="none"/>
            </a:lvl6pPr>
            <a:lvl7pPr marL="2743200" indent="0">
              <a:buNone/>
              <a:defRPr lang="ru-ru" sz="2000" cap="none"/>
            </a:lvl7pPr>
            <a:lvl8pPr marL="3200400" indent="0">
              <a:buNone/>
              <a:defRPr lang="ru-ru" sz="2000" cap="none"/>
            </a:lvl8pPr>
            <a:lvl9pPr marL="3657600" indent="0">
              <a:buNone/>
              <a:defRPr lang="ru-ru" sz="2000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013-5DD6-9026-987D-AB739E336EFE}" type="datetime1">
              <a:t>25.11.2024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57B-35D6-9013-987D-C346AB336E9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B64-2AD6-901D-987D-DC48A5336E89}" type="datetime1">
              <a:t>25.11.2024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F43E-70D6-9002-987D-8657BA336ED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cap="none" spc="0" baseline="0">
          <a:solidFill>
            <a:schemeClr val="tx1"/>
          </a:solidFill>
          <a:effectLst/>
          <a:latin typeface="Calibri Light" pitchFamily="2" charset="-52"/>
          <a:ea typeface="Calibri Light" pitchFamily="2" charset="-52"/>
          <a:cs typeface="Calibri Light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NoFAACrAQAAbiYAALsP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51230" y="271145"/>
            <a:ext cx="5295900" cy="2286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Изображение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LYFAAAJEgAA6goAANgV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28370" y="2931795"/>
            <a:ext cx="845820" cy="619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FALAAD1EQAAfQ8AAHUV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1838960" y="2919095"/>
            <a:ext cx="678815" cy="5689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5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CYQAADpEAAA/BUAAIEVAAAQAAAAJgAAAAgAAAD//////////zAAAAAUAAAAAAAAAAAA//8AAAEAAAD//wAAAQA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2625090" y="2748915"/>
            <a:ext cx="948690" cy="7467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BcWAACxEAAAMxsAAFIVAAAQAAAAJgAAAAgAAAD//////////zAAAAAUAAAAAAAAAAAA//8AAAEAAAD//wAAAQA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3590925" y="2713355"/>
            <a:ext cx="830580" cy="752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Изображение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AsbAACJEQAAFyAAADsVAAAQAAAAJgAAAAgAAAD//////////zAAAAAUAAAAAAAAAAAA//8AAAEAAAD//wAAAQA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4396105" y="2850515"/>
            <a:ext cx="820420" cy="6007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Изображение8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DogAAB4EQAAlCUAAGIVAAAQAAAAJgAAAAgAAAD//////////zAAAAAUAAAAAAAAAAAA//8AAAEAAAD//wAAAQA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5238750" y="2839720"/>
            <a:ext cx="869950" cy="6362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7ABBB80-4457-1D2F-787B-4F4CAC4648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62471" y="4014123"/>
            <a:ext cx="4932199" cy="245714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D479D4F-D257-EFC2-0DF0-D4FC0D1916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964" y="3870325"/>
            <a:ext cx="4811697" cy="24819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0" y="600501"/>
            <a:ext cx="5941374" cy="61098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4AAAD9AAAARzMAAL8W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160654"/>
            <a:ext cx="10786920" cy="466737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YBAADbGAAAyBoAAOEm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84371" y="4705712"/>
            <a:ext cx="3876516" cy="215228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k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bAADsGwAAjjQAAG0m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5349059" y="4828031"/>
            <a:ext cx="4030345" cy="17075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974148"/>
          </a:xfrm>
        </p:spPr>
        <p:txBody>
          <a:bodyPr/>
          <a:lstStyle/>
          <a:p>
            <a:pPr>
              <a:defRPr lang="ru-ru"/>
            </a:pPr>
            <a:r>
              <a:rPr lang="en-US" dirty="0"/>
              <a:t>standard chronology</a:t>
            </a:r>
            <a:endParaRPr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oAw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10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EEAADAEQAAgCU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2885440"/>
            <a:ext cx="5404485" cy="36074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1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ImAADsEAAAJUgAAPE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178550" y="2750820"/>
            <a:ext cx="5549265" cy="3742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6" y="521137"/>
            <a:ext cx="4942840" cy="61077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72" y="565443"/>
            <a:ext cx="4868412" cy="606345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CmZ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F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2392217"/>
            <a:ext cx="5560006" cy="41606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09" y="3261962"/>
            <a:ext cx="5938019" cy="31031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abb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UwYAABAAAAAmAAAACAAAAAEg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66294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3960" cap="none"/>
            </a:pPr>
            <a:endParaRPr lang="en-us" cap="none"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0" y="493224"/>
            <a:ext cx="6093299" cy="62206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rPr lang="en-US" dirty="0"/>
              <a:t>residual chronology</a:t>
            </a:r>
            <a:endParaRPr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80" y="2756848"/>
            <a:ext cx="5765631" cy="3731312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296" y="2835628"/>
            <a:ext cx="5563624" cy="365253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0" y="539638"/>
            <a:ext cx="5031883" cy="61717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88" y="689834"/>
            <a:ext cx="4959042" cy="616816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BpDAAAHCQ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7395"/>
            <a:ext cx="5869940" cy="44754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wkAAB7EwAAVEgAAC0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69940" y="3166745"/>
            <a:ext cx="5887720" cy="3201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4</Words>
  <Application>Microsoft Office PowerPoint</Application>
  <PresentationFormat>Широкоэкранный</PresentationFormat>
  <Paragraphs>2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Presentation</vt:lpstr>
      <vt:lpstr>Презентация PowerPoint</vt:lpstr>
      <vt:lpstr>Презентация PowerPoint</vt:lpstr>
      <vt:lpstr>standard chronology</vt:lpstr>
      <vt:lpstr>Презентация PowerPoint</vt:lpstr>
      <vt:lpstr>Презентация PowerPoint</vt:lpstr>
      <vt:lpstr>Презентация PowerPoint</vt:lpstr>
      <vt:lpstr>residual chronology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Kristina</dc:creator>
  <cp:keywords/>
  <dc:description/>
  <cp:lastModifiedBy>Kristina</cp:lastModifiedBy>
  <cp:revision>12</cp:revision>
  <dcterms:created xsi:type="dcterms:W3CDTF">2024-11-17T20:31:30Z</dcterms:created>
  <dcterms:modified xsi:type="dcterms:W3CDTF">2024-11-25T10:47:15Z</dcterms:modified>
</cp:coreProperties>
</file>