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6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BCCC1-C9EC-4753-B15C-7FDE1AAB56E1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140D6-C807-4011-A69C-52969D01BD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0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140D6-C807-4011-A69C-52969D01BD5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6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277F9-7B42-C9F6-A795-8406FA6C7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763467-A174-F12C-388F-71A9E829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5A5775-E2FB-4F76-2E65-15935530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C0E-1CCD-4D8D-A91E-E6A5FEF629B4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DEB9F2-AB18-E828-984F-B8E16CE8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961645-5385-2E37-2F91-DA01EFC0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FC3-05AB-4E6A-857E-C7F0DA34D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10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8DC8D-ABD9-9108-2D07-91E7FCE1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EA8F44-775B-181B-6CBA-126AAFBDB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1F1671-6BB4-81A0-492F-458D81A3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C0E-1CCD-4D8D-A91E-E6A5FEF629B4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9CD52E-D718-A16D-9ED9-D8DED109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E7ADAA-C8DF-D773-108D-5858861B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FC3-05AB-4E6A-857E-C7F0DA34D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87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D3177E-3279-467E-8556-F9DF585A4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C091D7-711A-A56C-8893-279E43D4E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CD210F-005B-CA8E-0A80-E862F3F9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C0E-1CCD-4D8D-A91E-E6A5FEF629B4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D023DA-9194-01F8-968E-AAB06FF7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B97530-C3F5-82E0-F140-48364992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FC3-05AB-4E6A-857E-C7F0DA34D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83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F87CB-2F19-24EE-B413-C55702FD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848C2-71B0-801E-1C13-CB4EBBEE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9B6AF6-5DF5-9D43-2D00-B4D4066A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C0E-1CCD-4D8D-A91E-E6A5FEF629B4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4B690-D52E-EAE2-815E-1BD03224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B2D6FE-E99B-E708-4A77-8716296F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FC3-05AB-4E6A-857E-C7F0DA34D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07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DC45C-0105-5F9C-5E34-BC476589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5B93F1-10CF-7C09-ECC8-8BA2AB9F2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96F31D-1B75-0EEC-0A2F-539C0D1E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C0E-1CCD-4D8D-A91E-E6A5FEF629B4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FB8B8-0E3D-7865-9BA7-2B1D5BA9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14076F-2ED4-98EB-EA1F-039662F3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FC3-05AB-4E6A-857E-C7F0DA34D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37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F81CE-4576-9DFC-E6CE-E328473F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400F9-4FAA-DFC6-3B44-22BC4B9C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CE6438-9E9F-A9C5-8F5C-8DB7418E5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D40087-0720-83FE-D653-1642F3FD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C0E-1CCD-4D8D-A91E-E6A5FEF629B4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3F465B-601C-84CA-5828-7FBCE1AA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6D4921-0D5F-AD34-4FF4-B14A2DE5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FC3-05AB-4E6A-857E-C7F0DA34D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07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9D3E0-C88C-5BFD-A012-5BA3905C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8513C7-BE50-F987-C8F0-3022EB8A5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9A23EB-A0CC-4084-8B77-15B1179BC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CDD82C-C84D-01D3-7191-104C9E03B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77BD50-21E2-6FDD-D02B-B5356A76A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13D68B-C715-A313-C4C6-64E6025A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C0E-1CCD-4D8D-A91E-E6A5FEF629B4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AE4B1EA-22DA-AEDB-79D0-E6C25333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88ED56-9744-C72B-3573-1CDA4223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FC3-05AB-4E6A-857E-C7F0DA34D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5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A7539-9A47-FF6C-C5FB-F149AFB0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3F20E8-DDE3-4CEB-BE05-83BA931C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C0E-1CCD-4D8D-A91E-E6A5FEF629B4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A30DC4-30BB-33A4-CA7E-CB939E8E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B06C53-76F5-970F-CE67-F09A3633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FC3-05AB-4E6A-857E-C7F0DA34D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48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BBF9AC-18F4-4BE6-96BA-8A6243E4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C0E-1CCD-4D8D-A91E-E6A5FEF629B4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8601FC-A146-A6B7-9DF9-E5E57F5B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ED6803-2B91-A08A-60ED-69D01995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FC3-05AB-4E6A-857E-C7F0DA34D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20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145C6-6A71-BD61-12F7-4C9D125F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11AF12-D769-3ADF-1EAC-971F044D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855FEA-D229-04B3-61CF-69FF503DA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874666-0E05-61EF-C2E0-CD4AAEA1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C0E-1CCD-4D8D-A91E-E6A5FEF629B4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BDD6AA-CC5B-38D8-6EFD-76022FE4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0793BA-262A-55F0-1DE9-56360AAE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FC3-05AB-4E6A-857E-C7F0DA34D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54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F6E69-65F4-A417-0814-5B7723F3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3DC2BAA-185D-4C17-7795-E44164EEC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230420-A9BA-5D59-DEF0-790CAD4AA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9D79B4-26D1-A030-BC5C-89AC7B04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6DC0E-1CCD-4D8D-A91E-E6A5FEF629B4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B4A549-5CCE-C9C9-3F0C-C68CC43C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E3F957-1BF7-6181-8B86-DA4C9D6A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FC3-05AB-4E6A-857E-C7F0DA34D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00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922EB-F073-35B3-F86C-8764E408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3181F4-4FAF-C108-DC4F-8A23FDFC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481E34-F1B7-A202-92CB-B119DD4CE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6DC0E-1CCD-4D8D-A91E-E6A5FEF629B4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58D5B0-5797-B069-C7BA-CB441839B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2F055A-9129-3601-8D32-619A3B25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B1FC3-05AB-4E6A-857E-C7F0DA34D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60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3.jpe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4C7893-2DF9-6113-685B-5F0898BAC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8" t="7496" b="32143"/>
          <a:stretch/>
        </p:blipFill>
        <p:spPr>
          <a:xfrm>
            <a:off x="6635057" y="3151977"/>
            <a:ext cx="2766003" cy="11134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73D6328-89E6-80A2-BC33-8450DB157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8" t="7496" b="32143"/>
          <a:stretch/>
        </p:blipFill>
        <p:spPr>
          <a:xfrm>
            <a:off x="9414486" y="1952907"/>
            <a:ext cx="2766001" cy="111340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D6F0FCE-3B0F-3B47-CBA8-AD7D4D8A9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8" t="7496" b="32143"/>
          <a:stretch/>
        </p:blipFill>
        <p:spPr>
          <a:xfrm>
            <a:off x="9425997" y="3151977"/>
            <a:ext cx="2766003" cy="1113407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635C3293-4829-AA1E-E683-275F2A6164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8" t="8563" b="17049"/>
          <a:stretch/>
        </p:blipFill>
        <p:spPr>
          <a:xfrm>
            <a:off x="3842200" y="4324565"/>
            <a:ext cx="2766004" cy="1372146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01C00AE-C1FA-813A-EB44-93C2730961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8" t="7497" b="18902"/>
          <a:stretch/>
        </p:blipFill>
        <p:spPr>
          <a:xfrm>
            <a:off x="9425996" y="4339071"/>
            <a:ext cx="2766004" cy="135764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1741BE7E-16E3-4401-C735-BBC1356758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8" t="8305" b="18092"/>
          <a:stretch/>
        </p:blipFill>
        <p:spPr>
          <a:xfrm>
            <a:off x="6635055" y="4339071"/>
            <a:ext cx="2766004" cy="13576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F4B898E-A5C6-6996-BC08-B0528835187B}"/>
              </a:ext>
            </a:extLst>
          </p:cNvPr>
          <p:cNvSpPr txBox="1"/>
          <p:nvPr/>
        </p:nvSpPr>
        <p:spPr>
          <a:xfrm>
            <a:off x="2190132" y="1613328"/>
            <a:ext cx="5212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 min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277E33-A5D6-8747-02C0-CDF409313F22}"/>
              </a:ext>
            </a:extLst>
          </p:cNvPr>
          <p:cNvSpPr txBox="1"/>
          <p:nvPr/>
        </p:nvSpPr>
        <p:spPr>
          <a:xfrm>
            <a:off x="4942111" y="1613328"/>
            <a:ext cx="5661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 aver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D5201E-E090-814B-9848-421DB7F6F515}"/>
              </a:ext>
            </a:extLst>
          </p:cNvPr>
          <p:cNvSpPr txBox="1"/>
          <p:nvPr/>
        </p:nvSpPr>
        <p:spPr>
          <a:xfrm>
            <a:off x="7738974" y="1613328"/>
            <a:ext cx="5581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 max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6BF9C-5D6D-C989-371A-967E371C5692}"/>
              </a:ext>
            </a:extLst>
          </p:cNvPr>
          <p:cNvSpPr txBox="1"/>
          <p:nvPr/>
        </p:nvSpPr>
        <p:spPr>
          <a:xfrm>
            <a:off x="10660269" y="1613328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B6EEC9-B257-EB97-EAA6-57B8F9B77976}"/>
              </a:ext>
            </a:extLst>
          </p:cNvPr>
          <p:cNvSpPr txBox="1"/>
          <p:nvPr/>
        </p:nvSpPr>
        <p:spPr>
          <a:xfrm>
            <a:off x="176365" y="2186560"/>
            <a:ext cx="6944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4E0FB1-CD50-7A84-ADC2-EAB2E06571C4}"/>
              </a:ext>
            </a:extLst>
          </p:cNvPr>
          <p:cNvSpPr txBox="1"/>
          <p:nvPr/>
        </p:nvSpPr>
        <p:spPr>
          <a:xfrm>
            <a:off x="158732" y="3325115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Residual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00603A-EC3B-F9DF-F217-F149653CE8B2}"/>
              </a:ext>
            </a:extLst>
          </p:cNvPr>
          <p:cNvSpPr txBox="1"/>
          <p:nvPr/>
        </p:nvSpPr>
        <p:spPr>
          <a:xfrm>
            <a:off x="-57673" y="4521462"/>
            <a:ext cx="9284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Residual AA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1BEDB6-59F2-6139-DC4E-238FA71379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4" t="83898" b="-995"/>
          <a:stretch/>
        </p:blipFill>
        <p:spPr>
          <a:xfrm>
            <a:off x="4221171" y="5717337"/>
            <a:ext cx="4774062" cy="5463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F618B4-DCFF-F35E-7661-E777B2C556B7}"/>
              </a:ext>
            </a:extLst>
          </p:cNvPr>
          <p:cNvSpPr txBox="1"/>
          <p:nvPr/>
        </p:nvSpPr>
        <p:spPr>
          <a:xfrm>
            <a:off x="346401" y="271459"/>
            <a:ext cx="18598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Color P&lt; 0.05 0,263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Asterisk P&lt; 0.01 0,341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for fin Color P&lt; 0.05 0,279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for fin Asterisk P&lt; 0.01 0,361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2C3718F-DD0B-DA01-1F81-7038FDD04293}"/>
              </a:ext>
            </a:extLst>
          </p:cNvPr>
          <p:cNvGrpSpPr/>
          <p:nvPr/>
        </p:nvGrpSpPr>
        <p:grpSpPr>
          <a:xfrm>
            <a:off x="836159" y="4324564"/>
            <a:ext cx="2976394" cy="1372147"/>
            <a:chOff x="836159" y="4324564"/>
            <a:chExt cx="2976394" cy="1372147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0E53D05B-0444-2D80-E7A4-5D967370B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62" b="17050"/>
            <a:stretch/>
          </p:blipFill>
          <p:spPr>
            <a:xfrm>
              <a:off x="836159" y="4324564"/>
              <a:ext cx="2976394" cy="1372147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6B860A23-6360-0DB3-D509-FAE4EAA57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62" t="13433" r="80148" b="82624"/>
            <a:stretch/>
          </p:blipFill>
          <p:spPr>
            <a:xfrm>
              <a:off x="1276303" y="4370712"/>
              <a:ext cx="124691" cy="72736"/>
            </a:xfrm>
            <a:prstGeom prst="rect">
              <a:avLst/>
            </a:prstGeom>
          </p:spPr>
        </p:pic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BED3D3-7ADD-BDA6-DF49-FA8E0550DB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2" b="32143"/>
          <a:stretch/>
        </p:blipFill>
        <p:spPr>
          <a:xfrm>
            <a:off x="836159" y="3171642"/>
            <a:ext cx="2976394" cy="1093742"/>
          </a:xfrm>
          <a:prstGeom prst="rect">
            <a:avLst/>
          </a:prstGeom>
        </p:spPr>
      </p:pic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8C96FF9-6F7D-EA92-D5EA-B2C9ECEC7101}"/>
              </a:ext>
            </a:extLst>
          </p:cNvPr>
          <p:cNvGrpSpPr/>
          <p:nvPr/>
        </p:nvGrpSpPr>
        <p:grpSpPr>
          <a:xfrm>
            <a:off x="3844117" y="3151977"/>
            <a:ext cx="2766003" cy="1113407"/>
            <a:chOff x="3844117" y="3151977"/>
            <a:chExt cx="2766003" cy="1113407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FAF004CB-2E70-530C-4C2A-180535167223}"/>
                </a:ext>
              </a:extLst>
            </p:cNvPr>
            <p:cNvGrpSpPr/>
            <p:nvPr/>
          </p:nvGrpSpPr>
          <p:grpSpPr>
            <a:xfrm>
              <a:off x="3844117" y="3151977"/>
              <a:ext cx="2766003" cy="1113407"/>
              <a:chOff x="3844117" y="3151977"/>
              <a:chExt cx="2766003" cy="1113407"/>
            </a:xfrm>
          </p:grpSpPr>
          <p:pic>
            <p:nvPicPr>
              <p:cNvPr id="9" name="Рисунок 8">
                <a:extLst>
                  <a:ext uri="{FF2B5EF4-FFF2-40B4-BE49-F238E27FC236}">
                    <a16:creationId xmlns:a16="http://schemas.microsoft.com/office/drawing/2014/main" id="{9E3C7E42-D571-12EC-2EA5-50008562E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68" t="7496" b="32143"/>
              <a:stretch/>
            </p:blipFill>
            <p:spPr>
              <a:xfrm>
                <a:off x="3844117" y="3151977"/>
                <a:ext cx="2766003" cy="1113407"/>
              </a:xfrm>
              <a:prstGeom prst="rect">
                <a:avLst/>
              </a:prstGeom>
            </p:spPr>
          </p:pic>
          <p:pic>
            <p:nvPicPr>
              <p:cNvPr id="22" name="Рисунок 21">
                <a:extLst>
                  <a:ext uri="{FF2B5EF4-FFF2-40B4-BE49-F238E27FC236}">
                    <a16:creationId xmlns:a16="http://schemas.microsoft.com/office/drawing/2014/main" id="{9DD3D5E8-AC2F-B8DA-0DB5-E7B0738B9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376" t="14253" r="79997" b="82305"/>
              <a:stretch/>
            </p:blipFill>
            <p:spPr>
              <a:xfrm>
                <a:off x="4094171" y="3217165"/>
                <a:ext cx="107950" cy="63500"/>
              </a:xfrm>
              <a:prstGeom prst="rect">
                <a:avLst/>
              </a:prstGeom>
            </p:spPr>
          </p:pic>
        </p:grpSp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B06958C8-E25D-4559-616A-BA727BDFA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76" t="14253" r="79997" b="82305"/>
            <a:stretch/>
          </p:blipFill>
          <p:spPr>
            <a:xfrm>
              <a:off x="6411921" y="3205413"/>
              <a:ext cx="107950" cy="63500"/>
            </a:xfrm>
            <a:prstGeom prst="rect">
              <a:avLst/>
            </a:prstGeom>
          </p:spPr>
        </p:pic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C34F01DB-60F3-37E0-9FF4-4391E10F4F01}"/>
              </a:ext>
            </a:extLst>
          </p:cNvPr>
          <p:cNvGrpSpPr/>
          <p:nvPr/>
        </p:nvGrpSpPr>
        <p:grpSpPr>
          <a:xfrm>
            <a:off x="836160" y="1972572"/>
            <a:ext cx="2976394" cy="1093742"/>
            <a:chOff x="836160" y="1972572"/>
            <a:chExt cx="2976394" cy="10937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A9CC9BCA-70E0-70D3-6A66-49C7E784A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62" b="32143"/>
            <a:stretch/>
          </p:blipFill>
          <p:spPr>
            <a:xfrm>
              <a:off x="836160" y="1972572"/>
              <a:ext cx="2976394" cy="1093742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F09B0828-CFA9-E510-2175-2D0AF51A2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01" t="12922" r="87525" b="83979"/>
            <a:stretch/>
          </p:blipFill>
          <p:spPr>
            <a:xfrm>
              <a:off x="1117601" y="2006600"/>
              <a:ext cx="82550" cy="57150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4FD0C969-F812-D052-34F2-D2666066C028}"/>
              </a:ext>
            </a:extLst>
          </p:cNvPr>
          <p:cNvGrpSpPr/>
          <p:nvPr/>
        </p:nvGrpSpPr>
        <p:grpSpPr>
          <a:xfrm>
            <a:off x="3842201" y="1952907"/>
            <a:ext cx="2766001" cy="1113407"/>
            <a:chOff x="3842201" y="1952907"/>
            <a:chExt cx="2766001" cy="1113407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90DDD37D-061A-A20B-277E-0B2AE2D94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8" t="7496" b="32143"/>
            <a:stretch/>
          </p:blipFill>
          <p:spPr>
            <a:xfrm>
              <a:off x="3842201" y="1952907"/>
              <a:ext cx="2766001" cy="1113407"/>
            </a:xfrm>
            <a:prstGeom prst="rect">
              <a:avLst/>
            </a:prstGeom>
          </p:spPr>
        </p:pic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124A311B-23F0-5CCB-A272-9C90EDD9B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43" t="13308" r="25935" b="82905"/>
            <a:stretch/>
          </p:blipFill>
          <p:spPr>
            <a:xfrm>
              <a:off x="5701449" y="2016965"/>
              <a:ext cx="140551" cy="69850"/>
            </a:xfrm>
            <a:prstGeom prst="rect">
              <a:avLst/>
            </a:prstGeom>
          </p:spPr>
        </p:pic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56BF5455-08F0-D132-0BAC-2372251DD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43" t="13308" r="25935" b="82905"/>
            <a:stretch/>
          </p:blipFill>
          <p:spPr>
            <a:xfrm>
              <a:off x="6044774" y="2015692"/>
              <a:ext cx="140551" cy="69850"/>
            </a:xfrm>
            <a:prstGeom prst="rect">
              <a:avLst/>
            </a:prstGeom>
          </p:spPr>
        </p:pic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761A894F-95F2-23CD-BFBB-50835B6E8B1E}"/>
              </a:ext>
            </a:extLst>
          </p:cNvPr>
          <p:cNvGrpSpPr/>
          <p:nvPr/>
        </p:nvGrpSpPr>
        <p:grpSpPr>
          <a:xfrm>
            <a:off x="6635057" y="1952907"/>
            <a:ext cx="2766001" cy="1113407"/>
            <a:chOff x="6635057" y="1952907"/>
            <a:chExt cx="2766001" cy="1113407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B2D98355-CF28-41A1-9F1F-D64BEB5E5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8" t="7496" b="32143"/>
            <a:stretch/>
          </p:blipFill>
          <p:spPr>
            <a:xfrm>
              <a:off x="6635057" y="1952907"/>
              <a:ext cx="2766001" cy="1113407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88BA949B-EBF2-33A5-DC5B-690DC65A7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30" t="14813" r="20370" b="82708"/>
            <a:stretch/>
          </p:blipFill>
          <p:spPr>
            <a:xfrm>
              <a:off x="8690125" y="2024381"/>
              <a:ext cx="95250" cy="45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703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FCF54A-9494-867F-9043-DE623DE1A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38833"/>
          <a:stretch/>
        </p:blipFill>
        <p:spPr>
          <a:xfrm>
            <a:off x="182034" y="743261"/>
            <a:ext cx="3944691" cy="13251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DA020B-9D40-6181-A101-8657036FD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38"/>
          <a:stretch/>
        </p:blipFill>
        <p:spPr>
          <a:xfrm>
            <a:off x="443300" y="2132871"/>
            <a:ext cx="3872422" cy="101604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EEBE312-CDA0-9259-AFA2-F24D00EF2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38"/>
          <a:stretch/>
        </p:blipFill>
        <p:spPr>
          <a:xfrm>
            <a:off x="444063" y="5098689"/>
            <a:ext cx="3872424" cy="10160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191351A-294B-3438-A890-35B3C656F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38833"/>
          <a:stretch/>
        </p:blipFill>
        <p:spPr>
          <a:xfrm>
            <a:off x="182034" y="3792705"/>
            <a:ext cx="3944691" cy="132514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F610A16-E584-BA42-399C-A61CDED1F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38"/>
          <a:stretch/>
        </p:blipFill>
        <p:spPr>
          <a:xfrm>
            <a:off x="4460661" y="5098689"/>
            <a:ext cx="3872424" cy="101605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DFF28D47-DE6D-1454-4FCD-B0E9AC7EFE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2" b="38833"/>
          <a:stretch/>
        </p:blipFill>
        <p:spPr>
          <a:xfrm>
            <a:off x="4198632" y="743261"/>
            <a:ext cx="3944691" cy="1325143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951009E-1018-BFEA-5DA1-7424EFB9D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38"/>
          <a:stretch/>
        </p:blipFill>
        <p:spPr>
          <a:xfrm>
            <a:off x="4459898" y="2132871"/>
            <a:ext cx="3872422" cy="1016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9B0023-C97A-81B3-489D-A5047B471470}"/>
              </a:ext>
            </a:extLst>
          </p:cNvPr>
          <p:cNvSpPr txBox="1"/>
          <p:nvPr/>
        </p:nvSpPr>
        <p:spPr>
          <a:xfrm>
            <a:off x="2008013" y="37392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F2A16-91AC-C5EC-FC8F-8EE1153519A2}"/>
              </a:ext>
            </a:extLst>
          </p:cNvPr>
          <p:cNvSpPr txBox="1"/>
          <p:nvPr/>
        </p:nvSpPr>
        <p:spPr>
          <a:xfrm>
            <a:off x="5931505" y="309462"/>
            <a:ext cx="55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APA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45367-4C95-FCA2-6734-2374D7AB762D}"/>
              </a:ext>
            </a:extLst>
          </p:cNvPr>
          <p:cNvSpPr txBox="1"/>
          <p:nvPr/>
        </p:nvSpPr>
        <p:spPr>
          <a:xfrm>
            <a:off x="9842916" y="37392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93D69B-39FB-F49C-CF21-4C8260BE9D4E}"/>
              </a:ext>
            </a:extLst>
          </p:cNvPr>
          <p:cNvSpPr txBox="1"/>
          <p:nvPr/>
        </p:nvSpPr>
        <p:spPr>
          <a:xfrm>
            <a:off x="1853295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KHA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B628C-C528-08E6-A440-200ACAAC544B}"/>
              </a:ext>
            </a:extLst>
          </p:cNvPr>
          <p:cNvSpPr txBox="1"/>
          <p:nvPr/>
        </p:nvSpPr>
        <p:spPr>
          <a:xfrm>
            <a:off x="5854212" y="342995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4F1D8-37E8-89C8-F80C-E8FD4B823391}"/>
              </a:ext>
            </a:extLst>
          </p:cNvPr>
          <p:cNvSpPr txBox="1"/>
          <p:nvPr/>
        </p:nvSpPr>
        <p:spPr>
          <a:xfrm>
            <a:off x="9898219" y="352441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A6C273-63ED-DD79-6A14-23E54E584E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13" b="-1"/>
          <a:stretch/>
        </p:blipFill>
        <p:spPr>
          <a:xfrm>
            <a:off x="8326384" y="2174357"/>
            <a:ext cx="3864851" cy="9745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DEFC69-B3A4-3C24-A3A8-A7299B2AEE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0" b="39024"/>
          <a:stretch/>
        </p:blipFill>
        <p:spPr>
          <a:xfrm>
            <a:off x="8065277" y="743261"/>
            <a:ext cx="3944691" cy="132514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7331055-87BE-D07F-09C6-D963C27927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61"/>
          <a:stretch/>
        </p:blipFill>
        <p:spPr>
          <a:xfrm>
            <a:off x="4460661" y="5117847"/>
            <a:ext cx="3872425" cy="99689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E203E43-17E6-5BAD-7832-A4ABDD8CA0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4" b="38240"/>
          <a:stretch/>
        </p:blipFill>
        <p:spPr>
          <a:xfrm>
            <a:off x="4198631" y="3792705"/>
            <a:ext cx="3944692" cy="13251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9738A9-7A4C-DEFE-34A8-492B1DB2F8BE}"/>
              </a:ext>
            </a:extLst>
          </p:cNvPr>
          <p:cNvSpPr txBox="1"/>
          <p:nvPr/>
        </p:nvSpPr>
        <p:spPr>
          <a:xfrm>
            <a:off x="182034" y="42448"/>
            <a:ext cx="26569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temperature change is not significant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BAD7841-B066-24A1-9D9B-8629C20B36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61"/>
          <a:stretch/>
        </p:blipFill>
        <p:spPr>
          <a:xfrm>
            <a:off x="8318813" y="5117847"/>
            <a:ext cx="3872422" cy="99689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6F1978F-2BED-D49B-4B40-A8E29EC7D5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5" b="37529"/>
          <a:stretch/>
        </p:blipFill>
        <p:spPr>
          <a:xfrm>
            <a:off x="8065277" y="3792705"/>
            <a:ext cx="3944693" cy="13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755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47</Words>
  <Application>Microsoft Office PowerPoint</Application>
  <PresentationFormat>Широкоэкранный</PresentationFormat>
  <Paragraphs>20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Vika</dc:creator>
  <cp:lastModifiedBy>Кристина</cp:lastModifiedBy>
  <cp:revision>11</cp:revision>
  <dcterms:created xsi:type="dcterms:W3CDTF">2024-11-19T05:14:24Z</dcterms:created>
  <dcterms:modified xsi:type="dcterms:W3CDTF">2025-03-17T10:14:18Z</dcterms:modified>
</cp:coreProperties>
</file>