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4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239EC-68D6-2EDA-B154-26BDA99AB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077689-A07D-4563-9785-90DB00C35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83A5BF-850A-9FB0-923B-E1586A87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9A9F-4FAD-4BAA-ADAC-40BD735AB142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03E9E1-01A5-EB74-1C12-CC8F598D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7BF467-D54C-A5A0-6B25-96CBAEE5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6E8A-A290-4B33-A4E6-B5BB4D270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45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71A2A9-AF3E-1D15-D8A7-F9712B989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A36592-A434-B41C-75C6-36368BAFA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AFD7C1-0017-F7A9-40E3-A8590792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9A9F-4FAD-4BAA-ADAC-40BD735AB142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BBEAA9-4FCE-E2BA-ECFC-D238E1B7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6EDFF3-A979-F304-8B25-8CBD4E33E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6E8A-A290-4B33-A4E6-B5BB4D270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86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090B82D-BE2C-DE8D-8AFA-95A9167B2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6762C5-E15A-650F-E8DA-9C7E844B6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7F5F37-7DC0-636B-DD55-F4FD2B4D8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9A9F-4FAD-4BAA-ADAC-40BD735AB142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B6A791-F0C6-34CD-F28E-0B81A933C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E0E85B-801A-F067-2589-1F940438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6E8A-A290-4B33-A4E6-B5BB4D270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29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B89050-5736-5544-DD77-C75238A2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F0DC7C-8792-8F85-75DE-A31FF9D16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1AC5E7-167A-E28F-CB5B-2B4D339F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9A9F-4FAD-4BAA-ADAC-40BD735AB142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C0BD55-D4A4-7315-AE9B-20C2C046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BB449A-A2FA-FC37-1197-095423F0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6E8A-A290-4B33-A4E6-B5BB4D270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7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2650F-E889-7BBB-F622-F77F00DD5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D2AFF7-49E6-341D-47D0-7027F2376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4F4F2C-80C9-D94C-CCC0-FECCB2565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9A9F-4FAD-4BAA-ADAC-40BD735AB142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72D68E-1518-0F65-E371-B30CB03D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3C2B1B-DC43-4C5F-8B17-BBD5DDDA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6E8A-A290-4B33-A4E6-B5BB4D270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60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4C5FB9-3C5B-3210-069A-235975E4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674F7D-7E25-9B93-4726-5DF523219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06EA18-4D1A-19DE-4212-430B07617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4FD5A4-7749-6426-1A9D-D6A63089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9A9F-4FAD-4BAA-ADAC-40BD735AB142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B4E038-CD16-9961-CABF-AEEC3327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50DD05-DE67-2272-D1F1-EAD2EB5D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6E8A-A290-4B33-A4E6-B5BB4D270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40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C211F-1606-49B6-2F4F-F1FF33C5B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7DBE69-0F9A-1627-35FB-BDE1FF49A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2D6CFD-2B5B-4779-B50B-B40366E08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96A8FB-B18D-EC35-CD7B-77D496ECC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05D67E0-F3A0-A4EE-18B0-8852471E8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DA2EF41-0E50-4C00-81FB-C89167EC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9A9F-4FAD-4BAA-ADAC-40BD735AB142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2AE73DE-B0A7-303F-BF40-0D742593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4AA70EE-A523-BA42-ABA1-BB55F2F8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6E8A-A290-4B33-A4E6-B5BB4D270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30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4D105-053B-ABF0-5F4D-FF25C55F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78C425-E5E4-E968-06CF-EA9A0126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9A9F-4FAD-4BAA-ADAC-40BD735AB142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847DAA-457C-B451-F11B-B09D1A1C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24CCA-49CD-E925-7C1A-2F8CB6332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6E8A-A290-4B33-A4E6-B5BB4D270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77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DC8B58-12B6-CC7A-A774-2711EBE4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9A9F-4FAD-4BAA-ADAC-40BD735AB142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3778D82-B5B5-75FC-E3D6-31E84358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05FDD9-5BFE-CE85-25A7-B9372163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6E8A-A290-4B33-A4E6-B5BB4D270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23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BCD864-EB1F-538B-DE59-C8DBDB54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CC7B2C-24F3-019E-84A8-C47B79DE0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F158DD-AB1C-F40B-7DCF-9EAD5B8B1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A4CFFF-DF2E-A0E7-1062-26C149C2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9A9F-4FAD-4BAA-ADAC-40BD735AB142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A5353D-FEB2-905E-F83D-67B8B016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547F73-0B4E-23A3-2F3F-A4402804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6E8A-A290-4B33-A4E6-B5BB4D270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62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BA62D3-396E-3251-A78D-3EAF4A66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D06BB46-2420-3200-7EED-33920B210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825036-3C89-32ED-6BED-F78CB12C5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204E96-F4C6-6D94-51ED-DEAE24368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9A9F-4FAD-4BAA-ADAC-40BD735AB142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5A6DDD-4CF4-163C-3C48-75F550A2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1E602A-2773-A7E2-79EA-10CAA288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36E8A-A290-4B33-A4E6-B5BB4D270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2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FEB645-88A7-86F7-6EEE-3B7F597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E7FCFF-F51B-F68B-00C2-53337483D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E9C0E8-89DB-C33E-19F8-9E528EDFF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89A9F-4FAD-4BAA-ADAC-40BD735AB142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FA1A1C-8DFE-DC5C-6BF5-A1B233521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BA3ADF-0DE3-FFB6-DE70-7C64D0830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36E8A-A290-4B33-A4E6-B5BB4D2707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60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006E96-A003-C702-B744-8083514DD1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078135-9D77-545C-8923-D03B8339A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91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A7387-C264-85F6-9ED7-BC2FFA6E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451BA2-7B22-6C41-A341-68B1620D8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1E2C831-25FD-B83B-1553-DF3518612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87" y="2885751"/>
            <a:ext cx="5404613" cy="360712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475DBC1-F58B-E781-39D4-277F1D945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401" y="2750813"/>
            <a:ext cx="5549667" cy="374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3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62C47-0647-4524-912D-A9C6FB25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F2A8C3-A5AC-00B0-738A-D0A96B12A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78F8B1-D9F2-EBBF-8597-A4BA25CA2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777875"/>
            <a:ext cx="4648200" cy="5715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802EBD-D34C-163A-E9D4-43931090F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412" y="673100"/>
            <a:ext cx="463867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2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5FD4F-A383-07C1-FD96-4F592524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F1658F-6331-92B8-3E11-0ABB8FDAA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56B794-3EC5-C0F1-C571-AC6ED459E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26" y="1027906"/>
            <a:ext cx="51435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08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100275-644A-F0D0-C441-6DD30A6D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CF86FF-6C23-E168-BF7D-7FC77C37A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5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00FC7-C0A2-0FCA-E196-4F174CE3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6D40A4-142E-AB05-5E29-A9336FA0F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D2A8E5-7281-0FA7-7A94-48ECB7578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" y="365125"/>
            <a:ext cx="4676775" cy="58578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5335B9-3656-81E4-334B-FF937EBAE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997" y="681037"/>
            <a:ext cx="45815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7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3501A4-B0D9-964C-8F0D-6482481F8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620686-8A40-3088-E207-8AD6AFB54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91FFD9-336A-284B-914E-D7AF4192F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672" y="3429000"/>
            <a:ext cx="4358670" cy="28829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A2F8C4-15EA-6E17-F0C4-33EA33B7B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2529840"/>
            <a:ext cx="6163371" cy="413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6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C7FB0-8F5E-1DB0-1E97-0BE3B0A7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C297C-D8E5-BC01-E8E6-64CD690AA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82BC80-2713-5050-2D99-6556BA046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27" y="1043146"/>
            <a:ext cx="50768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538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</Words>
  <Application>Microsoft Office PowerPoint</Application>
  <PresentationFormat>Широкоэкранный</PresentationFormat>
  <Paragraphs>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S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Kristina</dc:creator>
  <cp:lastModifiedBy>Kristina</cp:lastModifiedBy>
  <cp:revision>6</cp:revision>
  <dcterms:created xsi:type="dcterms:W3CDTF">2024-11-17T20:31:30Z</dcterms:created>
  <dcterms:modified xsi:type="dcterms:W3CDTF">2024-11-17T21:58:01Z</dcterms:modified>
</cp:coreProperties>
</file>