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6" r:id="rId2"/>
    <p:sldId id="260" r:id="rId3"/>
    <p:sldId id="258" r:id="rId4"/>
    <p:sldId id="259" r:id="rId5"/>
    <p:sldId id="265" r:id="rId6"/>
    <p:sldId id="257" r:id="rId7"/>
    <p:sldId id="262" r:id="rId8"/>
    <p:sldId id="261" r:id="rId9"/>
    <p:sldId id="264" r:id="rId10"/>
    <p:sldId id="263" r:id="rId11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mc="http://schemas.openxmlformats.org/markup-compatibility/2006" xmlns:p14="http://schemas.microsoft.com/office/powerpoint/2010/main" xmlns:p15="http://schemas.microsoft.com/office/powerpoint/2012/main" xmlns:pr="smNativeData" xmlns="smNativeData" dt="1731932615" val="1206" rev64="64" revOS="4"/>
      <pr:smFileRevision xmlns:mc="http://schemas.openxmlformats.org/markup-compatibility/2006" xmlns:p14="http://schemas.microsoft.com/office/powerpoint/2010/main" xmlns:p15="http://schemas.microsoft.com/office/powerpoint/2012/main" xmlns:pr="smNativeData" xmlns="smNativeData" dt="1731932615" val="0"/>
      <pr:guideOptions xmlns:mc="http://schemas.openxmlformats.org/markup-compatibility/2006" xmlns:p14="http://schemas.microsoft.com/office/powerpoint/2010/main" xmlns:p15="http://schemas.microsoft.com/office/powerpoint/2012/main" xmlns:pr="smNativeData" xmlns="smNativeData" dt="1731932615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8" y="13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" d="100"/>
        <a:sy n="15" d="100"/>
      </p:scale>
      <p:origin x="0" y="0"/>
    </p:cViewPr>
  </p:sorterViewPr>
  <p:notesViewPr>
    <p:cSldViewPr snapToGrid="0">
      <p:cViewPr>
        <p:scale>
          <a:sx n="62" d="100"/>
          <a:sy n="62" d="100"/>
        </p:scale>
        <p:origin x="1005" y="210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BIEgAA0AIAABAAAAAmAAAACAAAAP//////////MAAAABQAAAAAAAAAAAD//wAAAQAAAP//AAAB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lang="ru-ru" sz="1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endParaRPr/>
          </a:p>
        </p:txBody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BcAAAAAAAAwKgAA0AIAABAAAAAmAAAACAAAAP//////////MAAAABQAAAAAAAAAAAD//wAAAQAAAP//AAABAA=="/>
              </a:ext>
            </a:extLst>
          </p:cNvSpPr>
          <p:nvPr>
            <p:ph type="dt" sz="quarter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lang="ru-ru" sz="1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fld id="{3BC5E683-CDD6-9010-987D-3B45A8336E6E}" type="datetime1">
              <a:t>20.11.2024</a:t>
            </a:fld>
            <a:endParaRPr/>
          </a:p>
        </p:txBody>
      </p:sp>
      <p:sp>
        <p:nvSpPr>
          <p:cNvPr id="4" name="РисунокСлайда1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//////MAAAABQAAAAAAAAAAAD//wAAAQAAAP//AAAB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//////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HA1AABIEgAAQDgAABAAAAAmAAAACAAAAP//////////MAAAABQAAAAAAAAAAAD//wAAAQAAAP//AAABAA=="/>
              </a:ext>
            </a:extLst>
          </p:cNvSpPr>
          <p:nvPr>
            <p:ph type="ftr" sz="quarte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lang="ru-ru" sz="1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endParaRPr/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BcAAHA1AAAwKgAAQDgAABAAAAAmAAAACAAAAP//////////MAAAABQAAAAAAAAAAAD//wAAAQAAAP//AAABAA=="/>
              </a:ext>
            </a:extLst>
          </p:cNvSpPr>
          <p:nvPr>
            <p:ph type="sldNum" sz="quarter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r">
              <a:defRPr lang="ru-ru" sz="1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fld id="{3BC59C5E-10D6-906A-987D-E63FD2336EB3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COc7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MAAAABQAAAAAAAAAAAD//wAAAQAAAP//AAABAA=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ru-ru" sz="60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Подзаголовок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iYZ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ru-ru" sz="2400" cap="none"/>
            </a:lvl1pPr>
            <a:lvl2pPr marL="457200" indent="0" algn="ctr">
              <a:buNone/>
              <a:defRPr lang="ru-ru" sz="2000" cap="none"/>
            </a:lvl2pPr>
            <a:lvl3pPr marL="914400" indent="0" algn="ctr">
              <a:buNone/>
              <a:defRPr lang="ru-ru" sz="1800" cap="none"/>
            </a:lvl3pPr>
            <a:lvl4pPr marL="1371600" indent="0" algn="ctr">
              <a:buNone/>
              <a:defRPr lang="ru-ru" sz="1600" cap="none"/>
            </a:lvl4pPr>
            <a:lvl5pPr marL="1828800" indent="0" algn="ctr">
              <a:buNone/>
              <a:defRPr lang="ru-ru" sz="1600" cap="none"/>
            </a:lvl5pPr>
            <a:lvl6pPr marL="2286000" indent="0" algn="ctr">
              <a:buNone/>
              <a:defRPr lang="ru-ru" sz="1600" cap="none"/>
            </a:lvl6pPr>
            <a:lvl7pPr marL="2743200" indent="0" algn="ctr">
              <a:buNone/>
              <a:defRPr lang="ru-ru" sz="1600" cap="none"/>
            </a:lvl7pPr>
            <a:lvl8pPr marL="3200400" indent="0" algn="ctr">
              <a:buNone/>
              <a:defRPr lang="ru-ru" sz="1600" cap="none"/>
            </a:lvl8pPr>
            <a:lvl9pPr marL="3657600" indent="0" algn="ctr">
              <a:buNone/>
              <a:defRPr lang="ru-ru" sz="1600" cap="none"/>
            </a:lvl9pPr>
          </a:lstStyle>
          <a:p>
            <a:pPr>
              <a:defRPr lang="ru-ru"/>
            </a:pPr>
            <a:r>
              <a:t>Образец подзаголовка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B6D6-98D6-9040-987D-6E15F8336E3B}" type="datetime1">
              <a:t>20.11.2024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AZ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AgGr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F3CD-83D6-9005-987D-7550BD336E20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D9F0-BED6-902F-987D-487A97336E1D}" type="datetime1">
              <a:t>20.11.2024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AAA0-EED6-905C-987D-1809E4336E4D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MAAAABQAAAAAAAAAAAD//wAAAQAAAP//AAABAA==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C07F-31D6-9036-987D-C7638E336E92}" type="datetime1">
              <a:t>20.11.2024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AA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ECAA-E4D6-901A-987D-124FA2336E47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BJKL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F897-D9D6-900E-987D-2F5BB6336E7A}" type="datetime1">
              <a:t>20.11.2024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AZ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C57E-30D6-9033-987D-C6668B336E93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60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ru-ru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ru-ru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ru-ru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ru-ru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ru-ru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ru-ru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ru-ru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ru-ru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ru-ru" sz="1600" cap="none">
                <a:solidFill>
                  <a:srgbClr val="8C8C8C"/>
                </a:solidFill>
              </a:defRPr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B1C1-8FD6-9047-987D-7912FF336E2C}" type="datetime1">
              <a:t>20.11.2024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B94B-05D6-904F-987D-F31AF7336EA6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FuTT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DUY0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MAAAABQAAAAAAAAAAAD//wAAAQAAAP//AAABAA==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Объект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MAAAABQAAAAAAAAAAAD//wAAAQAAAP//AAABAA==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Yo8T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B6D3-9DD6-9040-987D-6B15F8336E3E}" type="datetime1">
              <a:t>20.11.2024</a:t>
            </a:fld>
            <a:endParaRPr/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A3C5-8BD6-9055-987D-7D00ED336E28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 cap="none"/>
            </a:lvl1pPr>
            <a:lvl2pPr marL="457200" indent="0">
              <a:buNone/>
              <a:defRPr lang="ru-ru" sz="2000" b="1" cap="none"/>
            </a:lvl2pPr>
            <a:lvl3pPr marL="914400" indent="0">
              <a:buNone/>
              <a:defRPr lang="ru-ru" sz="1800" b="1" cap="none"/>
            </a:lvl3pPr>
            <a:lvl4pPr marL="1371600" indent="0">
              <a:buNone/>
              <a:defRPr lang="ru-ru" sz="1600" b="1" cap="none"/>
            </a:lvl4pPr>
            <a:lvl5pPr marL="1828800" indent="0">
              <a:buNone/>
              <a:defRPr lang="ru-ru" sz="1600" b="1" cap="none"/>
            </a:lvl5pPr>
            <a:lvl6pPr marL="2286000" indent="0">
              <a:buNone/>
              <a:defRPr lang="ru-ru" sz="1600" b="1" cap="none"/>
            </a:lvl6pPr>
            <a:lvl7pPr marL="2743200" indent="0">
              <a:buNone/>
              <a:defRPr lang="ru-ru" sz="1600" b="1" cap="none"/>
            </a:lvl7pPr>
            <a:lvl8pPr marL="3200400" indent="0">
              <a:buNone/>
              <a:defRPr lang="ru-ru" sz="1600" b="1" cap="none"/>
            </a:lvl8pPr>
            <a:lvl9pPr marL="3657600" indent="0">
              <a:buNone/>
              <a:defRPr lang="ru-ru" sz="1600" b="1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Объект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5" name="Текст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 cap="none"/>
            </a:lvl1pPr>
            <a:lvl2pPr marL="457200" indent="0">
              <a:buNone/>
              <a:defRPr lang="ru-ru" sz="2000" b="1" cap="none"/>
            </a:lvl2pPr>
            <a:lvl3pPr marL="914400" indent="0">
              <a:buNone/>
              <a:defRPr lang="ru-ru" sz="1800" b="1" cap="none"/>
            </a:lvl3pPr>
            <a:lvl4pPr marL="1371600" indent="0">
              <a:buNone/>
              <a:defRPr lang="ru-ru" sz="1600" b="1" cap="none"/>
            </a:lvl4pPr>
            <a:lvl5pPr marL="1828800" indent="0">
              <a:buNone/>
              <a:defRPr lang="ru-ru" sz="1600" b="1" cap="none"/>
            </a:lvl5pPr>
            <a:lvl6pPr marL="2286000" indent="0">
              <a:buNone/>
              <a:defRPr lang="ru-ru" sz="1600" b="1" cap="none"/>
            </a:lvl6pPr>
            <a:lvl7pPr marL="2743200" indent="0">
              <a:buNone/>
              <a:defRPr lang="ru-ru" sz="1600" b="1" cap="none"/>
            </a:lvl7pPr>
            <a:lvl8pPr marL="3200400" indent="0">
              <a:buNone/>
              <a:defRPr lang="ru-ru" sz="1600" b="1" cap="none"/>
            </a:lvl8pPr>
            <a:lvl9pPr marL="3657600" indent="0">
              <a:buNone/>
              <a:defRPr lang="ru-ru" sz="1600" b="1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6" name="Объект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MAAAABQAAAAAAAAAAAD//wAAAQAAAP//AAABAA==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7" name="Дата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F075-3BD6-9006-987D-CD53BE336E98}" type="datetime1">
              <a:t>20.11.2024</a:t>
            </a:fld>
            <a:endParaRPr/>
          </a:p>
        </p:txBody>
      </p:sp>
      <p:sp>
        <p:nvSpPr>
          <p:cNvPr id="8" name="Нижний колонтитул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9" name="Номер слайда 8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E6BA-F4D6-9010-987D-0245A8336E57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A488-C6D6-9052-987D-3007EA336E65}" type="datetime1">
              <a:t>20.11.2024</a:t>
            </a:fld>
            <a:endParaRPr/>
          </a:p>
        </p:txBody>
      </p:sp>
      <p:sp>
        <p:nvSpPr>
          <p:cNvPr id="4" name="Нижний колонтитул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5" name="Номер слайда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8921-6FD6-907F-987D-992AC7336ECC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EBFE-B0D6-901D-987D-4648A5336E13}" type="datetime1">
              <a:t>20.11.2024</a:t>
            </a:fld>
            <a:endParaRPr/>
          </a:p>
        </p:txBody>
      </p:sp>
      <p:sp>
        <p:nvSpPr>
          <p:cNvPr id="3" name="Нижний колонтитул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4" name="Номер слайда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8295-DBD6-9074-987D-2D21CC336E78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3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ru-ru" sz="3200" cap="none"/>
            </a:lvl1pPr>
            <a:lvl2pPr>
              <a:defRPr lang="ru-ru" sz="2800" cap="none"/>
            </a:lvl2pPr>
            <a:lvl3pPr>
              <a:defRPr lang="ru-ru" sz="2400" cap="none"/>
            </a:lvl3pPr>
            <a:lvl4pPr>
              <a:defRPr lang="ru-ru" sz="2000" cap="none"/>
            </a:lvl4pPr>
            <a:lvl5pPr>
              <a:defRPr lang="ru-ru" sz="2000" cap="none"/>
            </a:lvl5pPr>
            <a:lvl6pPr>
              <a:defRPr lang="ru-ru" sz="2000" cap="none"/>
            </a:lvl6pPr>
            <a:lvl7pPr>
              <a:defRPr lang="ru-ru" sz="2000" cap="none"/>
            </a:lvl7pPr>
            <a:lvl8pPr>
              <a:defRPr lang="ru-ru" sz="2000" cap="none"/>
            </a:lvl8pPr>
            <a:lvl9pPr>
              <a:defRPr lang="ru-ru" sz="2000" cap="none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ru-ru" sz="1600" cap="none"/>
            </a:lvl1pPr>
            <a:lvl2pPr marL="457200" indent="0">
              <a:buNone/>
              <a:defRPr lang="ru-ru" sz="1400" cap="none"/>
            </a:lvl2pPr>
            <a:lvl3pPr marL="914400" indent="0">
              <a:buNone/>
              <a:defRPr lang="ru-ru" sz="1200" cap="none"/>
            </a:lvl3pPr>
            <a:lvl4pPr marL="1371600" indent="0">
              <a:buNone/>
              <a:defRPr lang="ru-ru" sz="1000" cap="none"/>
            </a:lvl4pPr>
            <a:lvl5pPr marL="1828800" indent="0">
              <a:buNone/>
              <a:defRPr lang="ru-ru" sz="1000" cap="none"/>
            </a:lvl5pPr>
            <a:lvl6pPr marL="2286000" indent="0">
              <a:buNone/>
              <a:defRPr lang="ru-ru" sz="1000" cap="none"/>
            </a:lvl6pPr>
            <a:lvl7pPr marL="2743200" indent="0">
              <a:buNone/>
              <a:defRPr lang="ru-ru" sz="1000" cap="none"/>
            </a:lvl7pPr>
            <a:lvl8pPr marL="3200400" indent="0">
              <a:buNone/>
              <a:defRPr lang="ru-ru" sz="1000" cap="none"/>
            </a:lvl8pPr>
            <a:lvl9pPr marL="3657600" indent="0">
              <a:buNone/>
              <a:defRPr lang="ru-ru" sz="1000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9E94-DAD6-9068-987D-2C3DD0336E79}" type="datetime1">
              <a:t>20.11.2024</a:t>
            </a:fld>
            <a:endParaRPr/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BFC9-87D6-9049-987D-711CF1336E24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3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Рисунок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MAAAABQAAAAAAAAAAAD//wAAAQAAAP//AAABAA==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ru-ru" sz="3200" cap="none"/>
            </a:lvl1pPr>
            <a:lvl2pPr marL="457200" indent="0">
              <a:buNone/>
              <a:defRPr lang="ru-ru" sz="2800" cap="none"/>
            </a:lvl2pPr>
            <a:lvl3pPr marL="914400" indent="0">
              <a:buNone/>
              <a:defRPr lang="ru-ru" sz="2400" cap="none"/>
            </a:lvl3pPr>
            <a:lvl4pPr marL="1371600" indent="0">
              <a:buNone/>
              <a:defRPr lang="ru-ru" sz="2000" cap="none"/>
            </a:lvl4pPr>
            <a:lvl5pPr marL="1828800" indent="0">
              <a:buNone/>
              <a:defRPr lang="ru-ru" sz="2000" cap="none"/>
            </a:lvl5pPr>
            <a:lvl6pPr marL="2286000" indent="0">
              <a:buNone/>
              <a:defRPr lang="ru-ru" sz="2000" cap="none"/>
            </a:lvl6pPr>
            <a:lvl7pPr marL="2743200" indent="0">
              <a:buNone/>
              <a:defRPr lang="ru-ru" sz="2000" cap="none"/>
            </a:lvl7pPr>
            <a:lvl8pPr marL="3200400" indent="0">
              <a:buNone/>
              <a:defRPr lang="ru-ru" sz="2000" cap="none"/>
            </a:lvl8pPr>
            <a:lvl9pPr marL="3657600" indent="0">
              <a:buNone/>
              <a:defRPr lang="ru-ru" sz="2000" cap="none"/>
            </a:lvl9pPr>
          </a:lstStyle>
          <a:p>
            <a:pPr>
              <a:defRPr lang="ru-ru"/>
            </a:pPr>
            <a:endParaRPr/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ru-ru" sz="1600" cap="none"/>
            </a:lvl1pPr>
            <a:lvl2pPr marL="457200" indent="0">
              <a:buNone/>
              <a:defRPr lang="ru-ru" sz="1400" cap="none"/>
            </a:lvl2pPr>
            <a:lvl3pPr marL="914400" indent="0">
              <a:buNone/>
              <a:defRPr lang="ru-ru" sz="1200" cap="none"/>
            </a:lvl3pPr>
            <a:lvl4pPr marL="1371600" indent="0">
              <a:buNone/>
              <a:defRPr lang="ru-ru" sz="1000" cap="none"/>
            </a:lvl4pPr>
            <a:lvl5pPr marL="1828800" indent="0">
              <a:buNone/>
              <a:defRPr lang="ru-ru" sz="1000" cap="none"/>
            </a:lvl5pPr>
            <a:lvl6pPr marL="2286000" indent="0">
              <a:buNone/>
              <a:defRPr lang="ru-ru" sz="1000" cap="none"/>
            </a:lvl6pPr>
            <a:lvl7pPr marL="2743200" indent="0">
              <a:buNone/>
              <a:defRPr lang="ru-ru" sz="1000" cap="none"/>
            </a:lvl7pPr>
            <a:lvl8pPr marL="3200400" indent="0">
              <a:buNone/>
              <a:defRPr lang="ru-ru" sz="1000" cap="none"/>
            </a:lvl8pPr>
            <a:lvl9pPr marL="3657600" indent="0">
              <a:buNone/>
              <a:defRPr lang="ru-ru" sz="1000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D013-5DD6-9026-987D-AB739E336EFE}" type="datetime1">
              <a:t>20.11.2024</a:t>
            </a:fld>
            <a:endParaRPr/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E57B-35D6-9013-987D-C346AB336E96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MAAAABQAAAAAAAAAAAD//wAAAQAAAP//AAAB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iYZ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MAAAABQAAAAAAAAAAAD//wAAAQAAAP//AAABAA==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ru-ru" sz="1200" cap="none">
                <a:solidFill>
                  <a:srgbClr val="8C8C8C"/>
                </a:solidFill>
              </a:defRPr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fld id="{3BC5EB64-2AD6-901D-987D-DC48A5336E89}" type="datetime1">
              <a:t>20.11.2024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AZ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ru-ru" sz="1200" cap="none">
                <a:solidFill>
                  <a:srgbClr val="8C8C8C"/>
                </a:solidFill>
              </a:defRPr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ru-ru" sz="1200" cap="none">
                <a:solidFill>
                  <a:srgbClr val="8C8C8C"/>
                </a:solidFill>
              </a:defRPr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fld id="{3BC5F43E-70D6-9002-987D-8657BA336ED3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cap="none" spc="0" baseline="0">
          <a:solidFill>
            <a:schemeClr val="tx1"/>
          </a:solidFill>
          <a:effectLst/>
          <a:latin typeface="Calibri Light" pitchFamily="2" charset="-52"/>
          <a:ea typeface="Calibri Light" pitchFamily="2" charset="-52"/>
          <a:cs typeface="Calibri Light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4FAAAdFwAAlRcAAEMh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19710" y="4937125"/>
            <a:ext cx="2879725" cy="16497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Изображение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NoFAACrAQAAbiYAALsP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51484" y="938190"/>
            <a:ext cx="6031815" cy="260366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Изображение3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LYFAAAJEgAA6goAANgVAAAQAAAAJgAAAAgAAAD//////////zAAAAAUAAAAAAAAAAAA//8AAAEAAAD//wAAAQA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250137" y="3893149"/>
            <a:ext cx="1402186" cy="102637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Изображение4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FALAAD1EQAAfQ8AAHUVAAAQAAAAJgAAAAgAAAD//////////zAAAAAUAAAAAAAAAAAA//8AAAEAAAD//wAAAQA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1315178" y="3925001"/>
            <a:ext cx="1125330" cy="94321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Изображение5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CYQAADpEAAA/BUAAIEVAAAQAAAAJgAAAAgAAAD//////////zAAAAAUAAAAAAAAAAAA//8AAAEAAAD//wAAAQA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2183130" y="3809757"/>
            <a:ext cx="1267228" cy="99749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Изображение6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BcWAACxEAAAMxsAAFIVAAAQAAAAJgAAAAgAAAD//////////zAAAAAUAAAAAAAAAAAA//8AAAEAAAD//wAAAQA="/>
              </a:ext>
            </a:extLst>
          </p:cNvPicPr>
          <p:nvPr/>
        </p:nvPicPr>
        <p:blipFill>
          <a:blip r:embed="rId8"/>
          <a:stretch>
            <a:fillRect/>
          </a:stretch>
        </p:blipFill>
        <p:spPr>
          <a:xfrm>
            <a:off x="3209845" y="3753166"/>
            <a:ext cx="1109461" cy="100513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Изображение7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AsbAACJEQAAFyAAADsVAAAQAAAAJgAAAAgAAAD//////////zAAAAAUAAAAAAAAAAAA//8AAAEAAAD//wAAAQA="/>
              </a:ext>
            </a:extLst>
          </p:cNvPicPr>
          <p:nvPr/>
        </p:nvPicPr>
        <p:blipFill>
          <a:blip r:embed="rId9"/>
          <a:stretch>
            <a:fillRect/>
          </a:stretch>
        </p:blipFill>
        <p:spPr>
          <a:xfrm>
            <a:off x="4258426" y="3975001"/>
            <a:ext cx="1095889" cy="80240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Изображение8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DogAAB4EQAAlCUAAGIVAAAQAAAAJgAAAAgAAAD//////////zAAAAAUAAAAAAAAAAAA//8AAAEAAAD//wAAAQA="/>
              </a:ext>
            </a:extLst>
          </p:cNvPicPr>
          <p:nvPr/>
        </p:nvPicPr>
        <p:blipFill>
          <a:blip r:embed="rId10"/>
          <a:stretch>
            <a:fillRect/>
          </a:stretch>
        </p:blipFill>
        <p:spPr>
          <a:xfrm>
            <a:off x="5321250" y="3875902"/>
            <a:ext cx="1162050" cy="84990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Изображение9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QYAAB+GAAALikAALQhAAAQAAAAJgAAAAgAAAD//////////zAAAAAUAAAAAAAAAAAA//8AAAEAAAD//wAAAQA="/>
              </a:ext>
            </a:extLst>
          </p:cNvPicPr>
          <p:nvPr/>
        </p:nvPicPr>
        <p:blipFill>
          <a:blip r:embed="rId11"/>
          <a:stretch>
            <a:fillRect/>
          </a:stretch>
        </p:blipFill>
        <p:spPr>
          <a:xfrm>
            <a:off x="3276039" y="4844047"/>
            <a:ext cx="3303425" cy="17989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E4AEF5-707E-74EE-FDC9-F919492F4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28980"/>
            <a:ext cx="51054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4AAAD9AAAARzMAAL8W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" y="160655"/>
            <a:ext cx="8174355" cy="35369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Изображение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YBAADbGAAAyBoAAOEm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4040505"/>
            <a:ext cx="4105910" cy="22796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Изображение3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k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MbAADsGwAAjjQAAG0mAAAQAAAAJgAAAAgAAAD//////////zAAAAAUAAAAAAAAAAAA//8AAAEAAAD//wAAAQA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512945" y="4538980"/>
            <a:ext cx="4030345" cy="17075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>
          <a:xfrm>
            <a:off x="0" y="55245"/>
            <a:ext cx="10515600" cy="625475"/>
          </a:xfrm>
        </p:spPr>
        <p:txBody>
          <a:bodyPr/>
          <a:lstStyle/>
          <a:p>
            <a:pPr>
              <a:defRPr lang="ru-ru"/>
            </a:pPr>
            <a:r>
              <a:rPr lang="en-US" dirty="0"/>
              <a:t>S</a:t>
            </a:r>
            <a:r>
              <a:rPr dirty="0"/>
              <a:t>t</a:t>
            </a:r>
            <a:r>
              <a:rPr lang="en-US" dirty="0" err="1"/>
              <a:t>andart_ch</a:t>
            </a:r>
            <a:endParaRPr dirty="0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oAw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F3BADA-B563-0893-6407-5D1DDDE50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266" y="3072384"/>
            <a:ext cx="4942219" cy="33709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050353-3C39-4DCB-80C5-2FDF9E610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96" y="2889504"/>
            <a:ext cx="5538893" cy="37459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0FD3DA-B3BC-1228-3872-409CDF46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" y="663575"/>
            <a:ext cx="4629150" cy="5829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CE5490A-7FA4-CCBF-E2EA-0599F0311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350" y="711200"/>
            <a:ext cx="4581525" cy="5781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CmZ7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FB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Cabb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UwYAABAAAAAmAAAACAAAAAEg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66294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3960" cap="none"/>
            </a:pPr>
            <a:endParaRPr lang="en-us" cap="none" dirty="0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D78120-32BC-8819-A22D-34D5E6AFF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59" y="863600"/>
            <a:ext cx="5124450" cy="5629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rPr lang="en-US" dirty="0"/>
              <a:t>R</a:t>
            </a:r>
            <a:r>
              <a:rPr dirty="0" err="1"/>
              <a:t>es</a:t>
            </a:r>
            <a:r>
              <a:rPr lang="en-US" dirty="0" err="1"/>
              <a:t>idual_ch</a:t>
            </a:r>
            <a:endParaRPr dirty="0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1B018C-6425-B817-87C7-299F22D5B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1691005"/>
            <a:ext cx="5372421" cy="369125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2126BC-62CF-B5DE-3A41-DEEE3CBB5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359" y="1602740"/>
            <a:ext cx="5903366" cy="40265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CFC4C8-1DF1-17D1-5C6C-2769509BF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20" y="763524"/>
            <a:ext cx="4572000" cy="57721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12FA11A-D336-5A2C-2CF2-F429056F3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34949"/>
            <a:ext cx="4600575" cy="5800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4" name="Рисунок 4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BpDAAAHCQAAPEn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7395"/>
            <a:ext cx="5869940" cy="44754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Рисунок 6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wkAAB7EwAAVEgAAC0n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869940" y="3166745"/>
            <a:ext cx="5887720" cy="32016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</Words>
  <Application>Microsoft Office PowerPoint</Application>
  <PresentationFormat>Широкоэкранный</PresentationFormat>
  <Paragraphs>2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Presentation</vt:lpstr>
      <vt:lpstr>Презентация PowerPoint</vt:lpstr>
      <vt:lpstr>Презентация PowerPoint</vt:lpstr>
      <vt:lpstr>Standart_ch</vt:lpstr>
      <vt:lpstr>Презентация PowerPoint</vt:lpstr>
      <vt:lpstr>Презентация PowerPoint</vt:lpstr>
      <vt:lpstr>Презентация PowerPoint</vt:lpstr>
      <vt:lpstr>Residual_ch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Kristina</dc:creator>
  <cp:keywords/>
  <dc:description/>
  <cp:lastModifiedBy>Kristina</cp:lastModifiedBy>
  <cp:revision>6</cp:revision>
  <dcterms:created xsi:type="dcterms:W3CDTF">2024-11-17T20:31:30Z</dcterms:created>
  <dcterms:modified xsi:type="dcterms:W3CDTF">2024-11-20T04:51:18Z</dcterms:modified>
</cp:coreProperties>
</file>