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5" r:id="rId2"/>
    <p:sldId id="266" r:id="rId3"/>
    <p:sldId id="267" r:id="rId4"/>
    <p:sldId id="26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45325-A834-427F-9DC7-D092B2BBAFF3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5FFBB-8934-4211-A3AF-F17FE5028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90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91D6-4674-44B1-A24C-44E9647E7353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84A8-66D5-407A-B871-835E99184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94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91D6-4674-44B1-A24C-44E9647E7353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84A8-66D5-407A-B871-835E99184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03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91D6-4674-44B1-A24C-44E9647E7353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84A8-66D5-407A-B871-835E99184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34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91D6-4674-44B1-A24C-44E9647E7353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84A8-66D5-407A-B871-835E99184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6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91D6-4674-44B1-A24C-44E9647E7353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84A8-66D5-407A-B871-835E99184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09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91D6-4674-44B1-A24C-44E9647E7353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84A8-66D5-407A-B871-835E99184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72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91D6-4674-44B1-A24C-44E9647E7353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84A8-66D5-407A-B871-835E99184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05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91D6-4674-44B1-A24C-44E9647E7353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84A8-66D5-407A-B871-835E99184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16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91D6-4674-44B1-A24C-44E9647E7353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84A8-66D5-407A-B871-835E99184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07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91D6-4674-44B1-A24C-44E9647E7353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84A8-66D5-407A-B871-835E99184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91D6-4674-44B1-A24C-44E9647E7353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84A8-66D5-407A-B871-835E99184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10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091D6-4674-44B1-A24C-44E9647E7353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584A8-66D5-407A-B871-835E99184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82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076449"/>
            <a:ext cx="9144000" cy="143351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endParaRPr lang="ru-RU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03312"/>
          </a:xfrm>
        </p:spPr>
        <p:txBody>
          <a:bodyPr/>
          <a:lstStyle/>
          <a:p>
            <a:r>
              <a:rPr lang="ru-RU" dirty="0" smtClean="0"/>
              <a:t>Система контроля версий, выкладываем проект в интернет. </a:t>
            </a:r>
            <a:r>
              <a:rPr lang="en-US" dirty="0" err="1" smtClean="0"/>
              <a:t>GitHubDesctop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42" y="574547"/>
            <a:ext cx="2804166" cy="67970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912535" y="568623"/>
            <a:ext cx="30807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Группы</a:t>
            </a:r>
            <a:r>
              <a:rPr lang="en-US" sz="2400" b="1" dirty="0" smtClean="0"/>
              <a:t>: </a:t>
            </a:r>
            <a:r>
              <a:rPr lang="ru-RU" sz="2400" b="1" dirty="0" err="1" smtClean="0"/>
              <a:t>ИнфоСтарт</a:t>
            </a:r>
            <a:r>
              <a:rPr lang="ru-RU" sz="2400" b="1" dirty="0" smtClean="0"/>
              <a:t> </a:t>
            </a:r>
            <a:r>
              <a:rPr lang="en-US" sz="2400" b="1" dirty="0" smtClean="0"/>
              <a:t>2,</a:t>
            </a:r>
          </a:p>
          <a:p>
            <a:r>
              <a:rPr lang="ru-RU" sz="2400" b="1" dirty="0" err="1" smtClean="0"/>
              <a:t>ИнфоПрофи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4200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8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6825" y="2871191"/>
            <a:ext cx="9277350" cy="1158875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>
                <a:solidFill>
                  <a:schemeClr val="bg1"/>
                </a:solidFill>
              </a:rPr>
              <a:t>Что такое </a:t>
            </a:r>
            <a:r>
              <a:rPr lang="en-US" sz="5400" b="1" dirty="0" smtClean="0">
                <a:solidFill>
                  <a:schemeClr val="bg1"/>
                </a:solidFill>
              </a:rPr>
              <a:t>GitHub</a:t>
            </a:r>
            <a:r>
              <a:rPr lang="ru-RU" sz="5400" b="1" dirty="0" smtClean="0">
                <a:solidFill>
                  <a:schemeClr val="bg1"/>
                </a:solidFill>
              </a:rPr>
              <a:t>…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51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3;p16"/>
          <p:cNvSpPr txBox="1">
            <a:spLocks noGrp="1"/>
          </p:cNvSpPr>
          <p:nvPr>
            <p:ph type="title"/>
          </p:nvPr>
        </p:nvSpPr>
        <p:spPr>
          <a:xfrm>
            <a:off x="1111800" y="5724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  <a:cs typeface="Press Start 2P"/>
                <a:sym typeface="Press Start 2P"/>
              </a:rPr>
              <a:t>GitHub</a:t>
            </a:r>
            <a:r>
              <a:rPr lang="ru" b="1" dirty="0" smtClean="0">
                <a:latin typeface="Roboto" panose="02000000000000000000" pitchFamily="2" charset="0"/>
                <a:ea typeface="Roboto" panose="02000000000000000000" pitchFamily="2" charset="0"/>
                <a:cs typeface="Press Start 2P"/>
                <a:sym typeface="Press Start 2P"/>
              </a:rPr>
              <a:t> </a:t>
            </a:r>
            <a:endParaRPr b="1" dirty="0">
              <a:latin typeface="Roboto" panose="02000000000000000000" pitchFamily="2" charset="0"/>
              <a:ea typeface="Roboto" panose="02000000000000000000" pitchFamily="2" charset="0"/>
              <a:cs typeface="Press Start 2P"/>
              <a:sym typeface="Press Start 2P"/>
            </a:endParaRPr>
          </a:p>
        </p:txBody>
      </p:sp>
      <p:sp>
        <p:nvSpPr>
          <p:cNvPr id="5" name="Google Shape;74;p16"/>
          <p:cNvSpPr txBox="1">
            <a:spLocks/>
          </p:cNvSpPr>
          <p:nvPr/>
        </p:nvSpPr>
        <p:spPr>
          <a:xfrm>
            <a:off x="1111800" y="1580600"/>
            <a:ext cx="6470100" cy="1886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Крупнейший веб-сервис для хостинга IT-проектов и их совместной разработки. Веб-сервис основан на системе контроля версий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и разработан на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Ruby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on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Rails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Erlang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компанией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Inc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ru-RU" sz="18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9272558" y="51775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  <p:pic>
        <p:nvPicPr>
          <p:cNvPr id="1026" name="Picture 2" descr="https://www.computerra.ru/wp-content/uploads/2022/02/007cbbd8c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877" y="1411635"/>
            <a:ext cx="4562061" cy="456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20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3;p16"/>
          <p:cNvSpPr txBox="1">
            <a:spLocks noGrp="1"/>
          </p:cNvSpPr>
          <p:nvPr>
            <p:ph type="title"/>
          </p:nvPr>
        </p:nvSpPr>
        <p:spPr>
          <a:xfrm>
            <a:off x="1026075" y="387854"/>
            <a:ext cx="99181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latin typeface="Roboto" panose="02000000000000000000" pitchFamily="2" charset="0"/>
                <a:ea typeface="Roboto" panose="02000000000000000000" pitchFamily="2" charset="0"/>
                <a:cs typeface="Press Start 2P"/>
                <a:sym typeface="Press Start 2P"/>
              </a:rPr>
              <a:t>Алгоритм регистрации и выкладки информации проекта </a:t>
            </a:r>
            <a:endParaRPr b="1" dirty="0">
              <a:latin typeface="Roboto" panose="02000000000000000000" pitchFamily="2" charset="0"/>
              <a:ea typeface="Roboto" panose="02000000000000000000" pitchFamily="2" charset="0"/>
              <a:cs typeface="Press Start 2P"/>
              <a:sym typeface="Press Start 2P"/>
            </a:endParaRPr>
          </a:p>
        </p:txBody>
      </p:sp>
      <p:sp>
        <p:nvSpPr>
          <p:cNvPr id="5" name="Google Shape;74;p16"/>
          <p:cNvSpPr txBox="1">
            <a:spLocks/>
          </p:cNvSpPr>
          <p:nvPr/>
        </p:nvSpPr>
        <p:spPr>
          <a:xfrm>
            <a:off x="1149900" y="1742524"/>
            <a:ext cx="6470100" cy="473447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1. После того, как зарегистрировались в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, выбираем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репозиторий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2. Пишем название, оставляем его публичным (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public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3. Заходим в аккаунт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Desktop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File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Optopns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Sign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In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).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Открываем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File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Clone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Там выделяем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репозиторий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, который создали. Выбираем папку, в которой он будет клонироваться (рабочий стол, папка с фамилией и именем участника).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И выбираем клонировать.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4. В создавшуюся папку копируем наши файлы (index.html,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css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images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5. В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Desctop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подписала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и нажала "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main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ru-RU" sz="18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9272558" y="51775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7524750" y="1742524"/>
            <a:ext cx="46672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6. Нажимаю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Push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- мои изменения отправляются.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7. На сайте захожу на страницу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репозитория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Settings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Pages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и выбираю ветку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maim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Source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. Нажимаю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Save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и через пару минут по показавшейся ссылке вижу сайт в интернете</a:t>
            </a:r>
            <a:endParaRPr lang="ru-RU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0453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4778</TotalTime>
  <Words>82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Press Start 2P</vt:lpstr>
      <vt:lpstr>Roboto</vt:lpstr>
      <vt:lpstr>Тема Office</vt:lpstr>
      <vt:lpstr>GitHub</vt:lpstr>
      <vt:lpstr>Что такое GitHub…</vt:lpstr>
      <vt:lpstr>GitHub </vt:lpstr>
      <vt:lpstr>Алгоритм регистрации и выкладки информации проекта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Figma</dc:title>
  <dc:creator>79877160764</dc:creator>
  <cp:lastModifiedBy>79877160764</cp:lastModifiedBy>
  <cp:revision>25</cp:revision>
  <dcterms:created xsi:type="dcterms:W3CDTF">2021-09-03T11:48:36Z</dcterms:created>
  <dcterms:modified xsi:type="dcterms:W3CDTF">2022-09-01T18:20:08Z</dcterms:modified>
</cp:coreProperties>
</file>