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88" d="100"/>
          <a:sy n="88" d="100"/>
        </p:scale>
        <p:origin x="7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412F66D-68C0-48B1-A114-F6438B4A1D5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034C98E-C723-47A9-A277-27BFDC2788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285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F66D-68C0-48B1-A114-F6438B4A1D5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98E-C723-47A9-A277-27BFDC27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3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D412F66D-68C0-48B1-A114-F6438B4A1D5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034C98E-C723-47A9-A277-27BFDC2788CE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2994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F66D-68C0-48B1-A114-F6438B4A1D5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98E-C723-47A9-A277-27BFDC27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4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412F66D-68C0-48B1-A114-F6438B4A1D5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034C98E-C723-47A9-A277-27BFDC2788C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5103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F66D-68C0-48B1-A114-F6438B4A1D5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98E-C723-47A9-A277-27BFDC27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F66D-68C0-48B1-A114-F6438B4A1D5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98E-C723-47A9-A277-27BFDC27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5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F66D-68C0-48B1-A114-F6438B4A1D5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98E-C723-47A9-A277-27BFDC27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2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F66D-68C0-48B1-A114-F6438B4A1D5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98E-C723-47A9-A277-27BFDC27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9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F66D-68C0-48B1-A114-F6438B4A1D5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98E-C723-47A9-A277-27BFDC27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0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F66D-68C0-48B1-A114-F6438B4A1D5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98E-C723-47A9-A277-27BFDC27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0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D412F66D-68C0-48B1-A114-F6438B4A1D5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034C98E-C723-47A9-A277-27BFDC2788C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1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290" y="1112921"/>
            <a:ext cx="10846468" cy="429933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Autonomous VEHICLE project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55" y="3001879"/>
            <a:ext cx="9035661" cy="3206416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ELECTRONIC ENGINEERING 19/20</a:t>
            </a:r>
          </a:p>
          <a:p>
            <a:r>
              <a:rPr lang="en-US" sz="2200" b="1" dirty="0" smtClean="0"/>
              <a:t>MICROCONTROLLERS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MEMBERS:</a:t>
            </a:r>
          </a:p>
          <a:p>
            <a:endParaRPr lang="en-US" dirty="0"/>
          </a:p>
          <a:p>
            <a:r>
              <a:rPr lang="en-US" dirty="0" smtClean="0"/>
              <a:t>ENKELEDI MEMA</a:t>
            </a:r>
          </a:p>
          <a:p>
            <a:r>
              <a:rPr lang="en-US" dirty="0" smtClean="0"/>
              <a:t>YAHIA MESHARAF</a:t>
            </a:r>
          </a:p>
          <a:p>
            <a:r>
              <a:rPr lang="en-US" dirty="0" smtClean="0"/>
              <a:t>KRISTINA BALA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3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04485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19</TotalTime>
  <Words>15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Schoolbook</vt:lpstr>
      <vt:lpstr>Corbel</vt:lpstr>
      <vt:lpstr>Headlines</vt:lpstr>
      <vt:lpstr>Autonomous VEHICLE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VEHICLE project</dc:title>
  <dc:creator>User</dc:creator>
  <cp:lastModifiedBy>User</cp:lastModifiedBy>
  <cp:revision>2</cp:revision>
  <dcterms:created xsi:type="dcterms:W3CDTF">2019-12-18T21:32:15Z</dcterms:created>
  <dcterms:modified xsi:type="dcterms:W3CDTF">2019-12-18T21:51:20Z</dcterms:modified>
</cp:coreProperties>
</file>