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412F66D-68C0-48B1-A114-F6438B4A1D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8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66D-68C0-48B1-A114-F6438B4A1D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D412F66D-68C0-48B1-A114-F6438B4A1D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2994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66D-68C0-48B1-A114-F6438B4A1D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412F66D-68C0-48B1-A114-F6438B4A1D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10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66D-68C0-48B1-A114-F6438B4A1D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66D-68C0-48B1-A114-F6438B4A1D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66D-68C0-48B1-A114-F6438B4A1D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66D-68C0-48B1-A114-F6438B4A1D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9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66D-68C0-48B1-A114-F6438B4A1D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0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66D-68C0-48B1-A114-F6438B4A1D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412F66D-68C0-48B1-A114-F6438B4A1D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1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290" y="1112921"/>
            <a:ext cx="10846468" cy="42993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Autonomous VEHICLE project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55" y="3001879"/>
            <a:ext cx="9035661" cy="320641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ELECTRONIC ENGINEERING 19/20</a:t>
            </a:r>
          </a:p>
          <a:p>
            <a:r>
              <a:rPr lang="en-US" sz="2200" b="1" dirty="0" smtClean="0"/>
              <a:t>MICROCONTROLLERS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MEMBERS:</a:t>
            </a:r>
          </a:p>
          <a:p>
            <a:endParaRPr lang="en-US" dirty="0"/>
          </a:p>
          <a:p>
            <a:r>
              <a:rPr lang="en-US" dirty="0" smtClean="0"/>
              <a:t>ENKELEDI MEMA</a:t>
            </a:r>
          </a:p>
          <a:p>
            <a:r>
              <a:rPr lang="en-US" dirty="0" smtClean="0"/>
              <a:t>YAHIA MESHARAF</a:t>
            </a:r>
          </a:p>
          <a:p>
            <a:r>
              <a:rPr lang="en-US" dirty="0" smtClean="0"/>
              <a:t>KRISTINA BALA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3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2599"/>
            <a:ext cx="11653284" cy="6590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</a:rPr>
              <a:t>Project Components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-Car wooden prototype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-Arduino and Sensors 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sz="2800" b="1" dirty="0" err="1" smtClean="0">
                <a:solidFill>
                  <a:schemeClr val="bg1">
                    <a:lumMod val="95000"/>
                  </a:schemeClr>
                </a:solidFill>
              </a:rPr>
              <a:t>RaspberryPi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 and Camera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-User Interface and Video Streaming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0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04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62" y="304800"/>
            <a:ext cx="8690343" cy="4739537"/>
          </a:xfrm>
        </p:spPr>
        <p:txBody>
          <a:bodyPr/>
          <a:lstStyle/>
          <a:p>
            <a:r>
              <a:rPr lang="en-US" dirty="0" smtClean="0"/>
              <a:t>Future Improvements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559" y="1642369"/>
            <a:ext cx="111414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-Connecting the parts of the system</a:t>
            </a:r>
          </a:p>
          <a:p>
            <a:endParaRPr lang="en-US" sz="2800" dirty="0" smtClean="0"/>
          </a:p>
          <a:p>
            <a:r>
              <a:rPr lang="en-US" sz="2800" dirty="0" smtClean="0"/>
              <a:t>-Implementing the </a:t>
            </a:r>
            <a:r>
              <a:rPr lang="en-US" sz="2800" dirty="0" err="1" smtClean="0"/>
              <a:t>Qt</a:t>
            </a:r>
            <a:r>
              <a:rPr lang="en-US" sz="2800" dirty="0" smtClean="0"/>
              <a:t> functionality to the vehicle</a:t>
            </a:r>
          </a:p>
          <a:p>
            <a:endParaRPr lang="en-US" sz="2800" dirty="0" smtClean="0"/>
          </a:p>
          <a:p>
            <a:r>
              <a:rPr lang="en-US" sz="2800" dirty="0" smtClean="0"/>
              <a:t>-Communication with image processing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8393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57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Corbel</vt:lpstr>
      <vt:lpstr>Headlines</vt:lpstr>
      <vt:lpstr>Autonomous VEHICLE project</vt:lpstr>
      <vt:lpstr>PowerPoint Presentation</vt:lpstr>
      <vt:lpstr>PowerPoint Presentation</vt:lpstr>
      <vt:lpstr>Future Improvements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VEHICLE project</dc:title>
  <dc:creator>User</dc:creator>
  <cp:lastModifiedBy>User</cp:lastModifiedBy>
  <cp:revision>3</cp:revision>
  <dcterms:created xsi:type="dcterms:W3CDTF">2019-12-18T21:32:15Z</dcterms:created>
  <dcterms:modified xsi:type="dcterms:W3CDTF">2019-12-19T10:37:37Z</dcterms:modified>
</cp:coreProperties>
</file>