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ess Start 2P"/>
      <p:regular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lBCUXjGYWB849aww0l/u62/ci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PressStart2P-regular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19489782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19489782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">
                <a:latin typeface="Press Start 2P"/>
                <a:ea typeface="Press Start 2P"/>
                <a:cs typeface="Press Start 2P"/>
                <a:sym typeface="Press Start 2P"/>
              </a:rPr>
              <a:t>Как настроить окружение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13" y="152400"/>
            <a:ext cx="72557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311700" y="597425"/>
            <a:ext cx="88323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600">
                <a:latin typeface="Montserrat Medium"/>
                <a:ea typeface="Montserrat Medium"/>
                <a:cs typeface="Montserrat Medium"/>
                <a:sym typeface="Montserrat Medium"/>
              </a:rPr>
              <a:t>Соглашаемся и говорим, что доверяем авторам</a:t>
            </a:r>
            <a:endParaRPr sz="2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800" y="1745825"/>
            <a:ext cx="4866392" cy="3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>
            <a:off x="311700" y="1720350"/>
            <a:ext cx="85206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Теперь на панели слева мы видим обозреватель проекта, открыть файл можно кликнув по нему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13" y="152400"/>
            <a:ext cx="72557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311700" y="445025"/>
            <a:ext cx="83127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Чтобы создать новый файл нужно нажать правой кнопкой мыши в обозревателе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438" y="1816025"/>
            <a:ext cx="4761124" cy="3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45025"/>
            <a:ext cx="8520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VSCode умный, он помогает нам писать код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00" y="1337825"/>
            <a:ext cx="5478200" cy="3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45025"/>
            <a:ext cx="85206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Для подтверждения действия нажмите Enter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900" y="1261625"/>
            <a:ext cx="5478200" cy="36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45025"/>
            <a:ext cx="8520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>
                <a:latin typeface="Press Start 2P"/>
                <a:ea typeface="Press Start 2P"/>
                <a:cs typeface="Press Start 2P"/>
                <a:sym typeface="Press Start 2P"/>
              </a:rPr>
              <a:t>Автоформатирование</a:t>
            </a:r>
            <a:endParaRPr i="1" sz="3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1934700" y="2267400"/>
            <a:ext cx="5274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latin typeface="Press Start 2P"/>
                <a:ea typeface="Press Start 2P"/>
                <a:cs typeface="Press Start 2P"/>
                <a:sym typeface="Press Start 2P"/>
              </a:rPr>
              <a:t>Shift + Alt + F</a:t>
            </a:r>
            <a:endParaRPr sz="2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25" y="1344575"/>
            <a:ext cx="3499996" cy="254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6210" y="1386786"/>
            <a:ext cx="3383964" cy="24624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8"/>
          <p:cNvCxnSpPr>
            <a:stCxn id="148" idx="3"/>
            <a:endCxn id="149" idx="1"/>
          </p:cNvCxnSpPr>
          <p:nvPr/>
        </p:nvCxnSpPr>
        <p:spPr>
          <a:xfrm>
            <a:off x="3553821" y="2617999"/>
            <a:ext cx="21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8"/>
          <p:cNvSpPr txBox="1"/>
          <p:nvPr/>
        </p:nvSpPr>
        <p:spPr>
          <a:xfrm>
            <a:off x="3933466" y="2170804"/>
            <a:ext cx="13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Medium"/>
                <a:ea typeface="Montserrat Medium"/>
                <a:cs typeface="Montserrat Medium"/>
                <a:sym typeface="Montserrat Medium"/>
              </a:rPr>
              <a:t>Shift + Alt + F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94897826_1_4"/>
          <p:cNvSpPr txBox="1"/>
          <p:nvPr/>
        </p:nvSpPr>
        <p:spPr>
          <a:xfrm>
            <a:off x="4968600" y="576775"/>
            <a:ext cx="41754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Чат</a:t>
            </a:r>
            <a:endParaRPr b="1" sz="3300">
              <a:solidFill>
                <a:srgbClr val="000000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https://clck.ru/pk2LM</a:t>
            </a:r>
            <a:endParaRPr sz="29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7" name="Google Shape;157;g13194897826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5911" y="2087575"/>
            <a:ext cx="2720800" cy="27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3194897826_1_4"/>
          <p:cNvSpPr txBox="1"/>
          <p:nvPr/>
        </p:nvSpPr>
        <p:spPr>
          <a:xfrm>
            <a:off x="640275" y="1863750"/>
            <a:ext cx="3443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 Medium"/>
                <a:ea typeface="Montserrat Medium"/>
                <a:cs typeface="Montserrat Medium"/>
                <a:sym typeface="Montserrat Medium"/>
              </a:rPr>
              <a:t>Если возникнут проблемы при установке или работе с VSCode, то пишите в чат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ru" sz="3040">
                <a:latin typeface="Press Start 2P"/>
                <a:ea typeface="Press Start 2P"/>
                <a:cs typeface="Press Start 2P"/>
                <a:sym typeface="Press Start 2P"/>
              </a:rPr>
              <a:t>VSCode Portable установка</a:t>
            </a:r>
            <a:endParaRPr sz="304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500">
                <a:latin typeface="Press Start 2P"/>
                <a:ea typeface="Press Start 2P"/>
                <a:cs typeface="Press Start 2P"/>
                <a:sym typeface="Press Start 2P"/>
              </a:rPr>
              <a:t>1. Переходим по ссылке</a:t>
            </a:r>
            <a:endParaRPr sz="2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311700" y="1932000"/>
            <a:ext cx="85206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500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https://code.visualstudio.com/download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2500">
                <a:latin typeface="Montserrat Medium"/>
                <a:ea typeface="Montserrat Medium"/>
                <a:cs typeface="Montserrat Medium"/>
                <a:sym typeface="Montserrat Medium"/>
              </a:rPr>
              <a:t>Нажимаем на кнопку для скачивания “.zip”</a:t>
            </a:r>
            <a:endParaRPr sz="2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28138"/>
            <a:ext cx="8839202" cy="4287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В распакованной папке запускаем </a:t>
            </a:r>
            <a:r>
              <a:rPr i="1"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Code.exe</a:t>
            </a:r>
            <a:endParaRPr i="1"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latin typeface="Press Start 2P"/>
                <a:ea typeface="Press Start 2P"/>
                <a:cs typeface="Press Start 2P"/>
                <a:sym typeface="Press Start 2P"/>
              </a:rPr>
              <a:t>2. Распаковываем архив</a:t>
            </a:r>
            <a:endParaRPr sz="25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ru" sz="3040">
                <a:latin typeface="Press Start 2P"/>
                <a:ea typeface="Press Start 2P"/>
                <a:cs typeface="Press Start 2P"/>
                <a:sym typeface="Press Start 2P"/>
              </a:rPr>
              <a:t>VSCode Portable использование</a:t>
            </a:r>
            <a:endParaRPr sz="304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311700" y="445025"/>
            <a:ext cx="8520600" cy="15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000">
                <a:latin typeface="Montserrat Medium"/>
                <a:ea typeface="Montserrat Medium"/>
                <a:cs typeface="Montserrat Medium"/>
                <a:sym typeface="Montserrat Medium"/>
              </a:rPr>
              <a:t>Если вам </a:t>
            </a:r>
            <a:r>
              <a:rPr lang="ru" sz="3000">
                <a:latin typeface="Montserrat Medium"/>
                <a:ea typeface="Montserrat Medium"/>
                <a:cs typeface="Montserrat Medium"/>
                <a:sym typeface="Montserrat Medium"/>
              </a:rPr>
              <a:t>удобнее</a:t>
            </a:r>
            <a:r>
              <a:rPr lang="ru" sz="3000">
                <a:latin typeface="Montserrat Medium"/>
                <a:ea typeface="Montserrat Medium"/>
                <a:cs typeface="Montserrat Medium"/>
                <a:sym typeface="Montserrat Medium"/>
              </a:rPr>
              <a:t> работать с русской версией, соглашаемся с предложением и жмем “</a:t>
            </a:r>
            <a:r>
              <a:rPr i="1" lang="ru" sz="3000">
                <a:latin typeface="Montserrat Medium"/>
                <a:ea typeface="Montserrat Medium"/>
                <a:cs typeface="Montserrat Medium"/>
                <a:sym typeface="Montserrat Medium"/>
              </a:rPr>
              <a:t>Установить и перезапустить</a:t>
            </a:r>
            <a:r>
              <a:rPr lang="ru" sz="3000">
                <a:latin typeface="Montserrat Medium"/>
                <a:ea typeface="Montserrat Medium"/>
                <a:cs typeface="Montserrat Medium"/>
                <a:sym typeface="Montserrat Medium"/>
              </a:rPr>
              <a:t>”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7" name="Google Shape;8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02" y="2361975"/>
            <a:ext cx="4375600" cy="24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13" y="152400"/>
            <a:ext cx="725578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311700" y="445025"/>
            <a:ext cx="8520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Чтобы открыть проект с игрой, </a:t>
            </a: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нажимаем</a:t>
            </a: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i="1"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Open Folder</a:t>
            </a: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/</a:t>
            </a:r>
            <a:r>
              <a:rPr i="1"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Открыть папку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311700" y="2571750"/>
            <a:ext cx="85206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3200">
                <a:latin typeface="Montserrat Medium"/>
                <a:ea typeface="Montserrat Medium"/>
                <a:cs typeface="Montserrat Medium"/>
                <a:sym typeface="Montserrat Medium"/>
              </a:rPr>
              <a:t>В появившемся окне выделяем папку и нажимаем выбор папки</a:t>
            </a:r>
            <a:endParaRPr sz="3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