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27567-C392-47D4-BBF4-19CC0595D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0660D3-202B-4422-BCE1-5D80C2DC8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5DE5F-E909-49F9-8F79-3662472F4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6D8C-D2BC-45DB-8E61-83371DB6CC7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C5005-36E7-4470-9B1C-8F377EEA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25E2D9-01F8-4EF9-BB37-E09BC6B4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2BEB-90C7-492F-92B6-F9767C171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C3856-A906-45A6-ABB3-22289D86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9E99CD-9B1B-4BBA-8080-49A416902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426CA1-F123-4CB4-B38E-3FAFCFA3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6D8C-D2BC-45DB-8E61-83371DB6CC7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5B6DB3-3FCF-49F0-8155-75876264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B7C68-5BE9-43FA-8CFF-467F20B9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2BEB-90C7-492F-92B6-F9767C171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0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53D124-9ECE-430B-9EC3-6589A2DDC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A5DD7-AFE5-4454-A5EE-6EB9DCA60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66CCCA-7D12-4E1F-BF64-44183D71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6D8C-D2BC-45DB-8E61-83371DB6CC7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AE170F-0ADF-4381-AB66-C2BAFB8E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33DE07-0826-459F-AF9D-61B1D415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2BEB-90C7-492F-92B6-F9767C171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98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EC853-C827-45BA-B1DE-216BF285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732952-3D0F-4966-86AC-E29E1E90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F1FAD5-A0A5-4ABF-B9C9-76F1D7B1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6D8C-D2BC-45DB-8E61-83371DB6CC7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B4554A-9F42-414A-986F-06775DEF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44F7C8-86B8-4BF2-86A5-8D8E4F93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2BEB-90C7-492F-92B6-F9767C171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0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32472-4DA6-4D73-B24A-A2C1416A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4D6132-C571-4E00-BD8C-97207BC3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9AE800-05C7-46D2-9D9E-4E2BC3B0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6D8C-D2BC-45DB-8E61-83371DB6CC7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3577E5-3F74-4E6E-B007-5F8A9643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74F8D-6E98-48DE-B6E0-B612A189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2BEB-90C7-492F-92B6-F9767C171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82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8D7E3-A870-4E61-8BE8-85147169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FC1F0-9D8F-457E-AD7E-C139EF5ED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2A073E-6561-40DC-8726-FC6B8FBF6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47BFC0-1F5D-4A87-9CCF-D55EDD40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6D8C-D2BC-45DB-8E61-83371DB6CC7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45D121-8F37-423E-A3E4-5BCB7603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288F22-1854-4119-85CB-E170835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2BEB-90C7-492F-92B6-F9767C171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57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96CE2-FE25-4D96-82A8-7C19674A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CA3880-785C-4D24-A2A5-63296701F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2428D7-623F-491B-A8EA-860E04712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1E1C30-A0F6-4829-AFCD-5D01243A3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ECD0AA-CD18-4DB8-B97B-98C958EFA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4C1F68-42CB-4F9B-ADEB-F2F122B7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6D8C-D2BC-45DB-8E61-83371DB6CC7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F4712B-0D2D-4266-8D32-F209BEFD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AFFBA5-618C-4A64-B915-A27C5454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2BEB-90C7-492F-92B6-F9767C171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81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C448-0691-4F3A-A2E1-2C593A00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872BA7-0A63-4730-A4A0-7A77700D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6D8C-D2BC-45DB-8E61-83371DB6CC7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779D57-6FF3-4568-99E6-8BF45877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485780-EFAF-4EB4-A3E3-DC3CD8F1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2BEB-90C7-492F-92B6-F9767C171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18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06B042-86CB-443F-A8CA-EAA99DB1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6D8C-D2BC-45DB-8E61-83371DB6CC7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8AE2EA-D02B-4A98-8A55-137FBFA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E8B7AC-246D-4941-9E7E-23A9271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2BEB-90C7-492F-92B6-F9767C171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8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7BE14-4B52-419C-8363-A4102821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DE8AF-1B9E-4781-94C2-39B7DAD71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B8EF82-8696-43F4-8323-B03E6AE2C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6B9F5D-AC6A-45B9-86F2-3E41800B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6D8C-D2BC-45DB-8E61-83371DB6CC7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A3D54F-B4E1-4010-97F5-7157A9A7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492B12-AD96-4B38-AE3B-4533BAC4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2BEB-90C7-492F-92B6-F9767C171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6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B0009-800A-4BC0-A214-A8045EB4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9A2C68-B8A7-488D-AB0D-4F9CBFB7E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ACE0A5-8AB1-4042-BF98-5A44B304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7C78B5-B3BF-421E-867D-F190D225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6D8C-D2BC-45DB-8E61-83371DB6CC7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FCAE11-70D7-424C-BFCC-6EA64510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883AB3-3CE3-4F11-A4E9-ACDE604A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2BEB-90C7-492F-92B6-F9767C171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8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011F0-216B-47A3-8D97-F444BDB9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C10C66-8E28-4BB0-B84D-3F3747E7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C4DEC8-8ECF-48BD-B79E-8DB15FF55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6D8C-D2BC-45DB-8E61-83371DB6CC72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978E43-42C4-49A8-9A8D-4D0766C66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E7FE21-0C60-4AD4-86C7-CFF014441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2BEB-90C7-492F-92B6-F9767C171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68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0F1F8-8E26-45C2-9BF8-7DCA206EA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033" y="461639"/>
            <a:ext cx="10298097" cy="2521258"/>
          </a:xfrm>
        </p:spPr>
        <p:txBody>
          <a:bodyPr>
            <a:normAutofit/>
          </a:bodyPr>
          <a:lstStyle/>
          <a:p>
            <a:r>
              <a:rPr lang="ru-RU" sz="1800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Министерство образования и науки Российской Федерации </a:t>
            </a:r>
            <a:br>
              <a:rPr lang="ru-RU" sz="1800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1800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1800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"Владимирский государственный университет имени Александра</a:t>
            </a:r>
            <a:br>
              <a:rPr lang="ru-RU" sz="1800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r>
              <a:rPr lang="ru-RU" sz="1800" cap="all" dirty="0">
                <a:solidFill>
                  <a:prstClr val="black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  <a:t>Григорьевича и Николая Григорьевича Столетовых"</a:t>
            </a:r>
            <a:br>
              <a:rPr lang="ru-RU" sz="1800" cap="all" dirty="0">
                <a:solidFill>
                  <a:prstClr val="white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9BA2E7-9675-4E1F-B626-6D7CEFE46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8240"/>
            <a:ext cx="8818485" cy="225552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К КУРСОВОЙ РАБОТЕ ПО ДИСЦИПЛИНЕ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«ПРИКЛАДНЫЕ АЛГОРИТМЫ»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ТЕМЕ: «РАЗРАБОТКА КОМПИЛЯТОРА ПОДМНОЖЕСТВА ПРОЦЕДУРНОГО ЯЗЫКА В АССЕМБЛЕР»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1B7B06-BBAB-4D09-8D09-41E7E478B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5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FA65010-8183-438F-90EA-8984A497C8B3}"/>
              </a:ext>
            </a:extLst>
          </p:cNvPr>
          <p:cNvSpPr/>
          <p:nvPr/>
        </p:nvSpPr>
        <p:spPr>
          <a:xfrm rot="10800000" flipV="1">
            <a:off x="7680960" y="4411820"/>
            <a:ext cx="4161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ГР. ИБ-117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ЛУХОВЦОВА К.Д.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 ДОЦЕНТ КАФЕДРЫ ИЗИ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МОНАХОВ Ю.М.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22B936-B56B-40AB-852A-D7B29EDF30C8}"/>
              </a:ext>
            </a:extLst>
          </p:cNvPr>
          <p:cNvSpPr txBox="1"/>
          <p:nvPr/>
        </p:nvSpPr>
        <p:spPr>
          <a:xfrm>
            <a:off x="4526082" y="6281029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2020</a:t>
            </a:r>
          </a:p>
        </p:txBody>
      </p:sp>
    </p:spTree>
    <p:extLst>
      <p:ext uri="{BB962C8B-B14F-4D97-AF65-F5344CB8AC3E}">
        <p14:creationId xmlns:p14="http://schemas.microsoft.com/office/powerpoint/2010/main" val="406974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18E4C-8D9E-4C08-BA02-68CBC4BD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сведения: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97542-0A40-4F53-BA77-A717454F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449"/>
            <a:ext cx="10515600" cy="468551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целом, реализация программы состоит из нескольких частей: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проектирование лексического анализатора;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построение синтаксического анализатора;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проектирование генератора объектного кода и построение оптимизатора.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Программа реализована на языке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интегрированной среде разработки ПО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41E68B-7EFB-4ACA-AFBE-80BA25972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5"/>
            <a:ext cx="1990725" cy="1171575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76523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23C55-25A6-4FBC-9F66-467EE7B8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91441"/>
            <a:ext cx="11511280" cy="1076959"/>
          </a:xfrm>
        </p:spPr>
        <p:txBody>
          <a:bodyPr>
            <a:noAutofit/>
          </a:bodyPr>
          <a:lstStyle/>
          <a:p>
            <a:pPr algn="ct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ЛЕКСИЧЕСКИЙ АНАЛИЗАТОР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52456D-AC5A-47B0-8551-5AE082EFF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5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279FD2C9-6DEB-4728-ADD9-64305054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878" y="955613"/>
            <a:ext cx="10515600" cy="4877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Грамматика для лексического анализа представляет собой язык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E70CD-99C2-4639-9D2D-F00ED6FA8003}"/>
              </a:ext>
            </a:extLst>
          </p:cNvPr>
          <p:cNvSpPr txBox="1"/>
          <p:nvPr/>
        </p:nvSpPr>
        <p:spPr>
          <a:xfrm>
            <a:off x="665826" y="1553592"/>
            <a:ext cx="317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слова в программе принимаются только в верхнем регистре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58FD930-243D-4FFC-B82B-DF550EA82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40" y="2605890"/>
            <a:ext cx="1192497" cy="35440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1A891FE-72AC-4545-84A9-1260805CB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46" y="2743201"/>
            <a:ext cx="2239662" cy="34089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B72E46-F81E-4386-B0D4-04B8B7560EC6}"/>
              </a:ext>
            </a:extLst>
          </p:cNvPr>
          <p:cNvSpPr txBox="1"/>
          <p:nvPr/>
        </p:nvSpPr>
        <p:spPr>
          <a:xfrm>
            <a:off x="4385569" y="1740023"/>
            <a:ext cx="2352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Поддерживаются типы: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B5E572-0DEC-4AE7-A30F-80D156CEC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52" y="2476923"/>
            <a:ext cx="2423370" cy="36729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438602-956F-409F-80C9-B642F6427310}"/>
              </a:ext>
            </a:extLst>
          </p:cNvPr>
          <p:cNvSpPr txBox="1"/>
          <p:nvPr/>
        </p:nvSpPr>
        <p:spPr>
          <a:xfrm>
            <a:off x="7733513" y="1553592"/>
            <a:ext cx="363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Поддерживаются однострочные и многострочные комментарии</a:t>
            </a:r>
          </a:p>
        </p:txBody>
      </p:sp>
    </p:spTree>
    <p:extLst>
      <p:ext uri="{BB962C8B-B14F-4D97-AF65-F5344CB8AC3E}">
        <p14:creationId xmlns:p14="http://schemas.microsoft.com/office/powerpoint/2010/main" val="259633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2C50E-F2B3-476F-99BC-E7007502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669"/>
          </a:xfrm>
        </p:spPr>
        <p:txBody>
          <a:bodyPr>
            <a:normAutofit/>
          </a:bodyPr>
          <a:lstStyle/>
          <a:p>
            <a:pPr algn="ct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АНАЛИЗАТОР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B42DA9-112B-4744-932C-D24DA4965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5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E4412B-6195-45CC-9985-CBBA6193B907}"/>
              </a:ext>
            </a:extLst>
          </p:cNvPr>
          <p:cNvSpPr txBox="1"/>
          <p:nvPr/>
        </p:nvSpPr>
        <p:spPr>
          <a:xfrm>
            <a:off x="2742460" y="6080771"/>
            <a:ext cx="86113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Парсер сгенерирован также с помощью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ANTLR4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1BCFD-C6DE-4D98-8D9D-EFDA756EC230}"/>
              </a:ext>
            </a:extLst>
          </p:cNvPr>
          <p:cNvSpPr txBox="1"/>
          <p:nvPr/>
        </p:nvSpPr>
        <p:spPr>
          <a:xfrm>
            <a:off x="412072" y="1846555"/>
            <a:ext cx="387584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синтаксического анализатора строится абстрактное дерево разбора.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Сгенерированные методы на основании реализованной грамматики для обхода дерева находятся в файле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isprParser.java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68BB78-AF3F-44AD-933A-E934B5CF5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97" y="1224538"/>
            <a:ext cx="3181285" cy="46258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2CF592-1D68-4CBD-AB7B-AB1412781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64" y="1224538"/>
            <a:ext cx="3314018" cy="46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C583E-109F-4863-9BCF-E3FD3098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812"/>
          </a:xfrm>
        </p:spPr>
        <p:txBody>
          <a:bodyPr>
            <a:normAutofit/>
          </a:bodyPr>
          <a:lstStyle/>
          <a:p>
            <a:pPr algn="ct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2ED240-F55D-4879-9E81-76C710B85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5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495B4-3F78-43BE-93B1-9AC139B258F8}"/>
              </a:ext>
            </a:extLst>
          </p:cNvPr>
          <p:cNvSpPr txBox="1"/>
          <p:nvPr/>
        </p:nvSpPr>
        <p:spPr>
          <a:xfrm>
            <a:off x="523783" y="1277938"/>
            <a:ext cx="451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Программа, демонстрирующая простые операции присваивания, сложения, вычитания,  умножения и деления над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82EBB6-FCDD-4A12-A592-1444CE7681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3" y="2156047"/>
            <a:ext cx="1526232" cy="26993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EA4E9F0-5618-4BD6-BB38-5902FA0F5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30" y="3277911"/>
            <a:ext cx="1526232" cy="31550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C8A9F3-7410-4A1E-AB1B-AB2E38714B6E}"/>
              </a:ext>
            </a:extLst>
          </p:cNvPr>
          <p:cNvSpPr txBox="1"/>
          <p:nvPr/>
        </p:nvSpPr>
        <p:spPr>
          <a:xfrm>
            <a:off x="2864598" y="2852470"/>
            <a:ext cx="233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57F90DE-1057-4550-A15E-C3E8F882C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55" y="3277911"/>
            <a:ext cx="1401893" cy="272339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8FAC67E-6693-43BB-B2AD-40D690803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1866"/>
            <a:ext cx="2476715" cy="36198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175B59-2D6C-4B71-B6AA-32CC5DC69332}"/>
              </a:ext>
            </a:extLst>
          </p:cNvPr>
          <p:cNvSpPr txBox="1"/>
          <p:nvPr/>
        </p:nvSpPr>
        <p:spPr>
          <a:xfrm>
            <a:off x="5122416" y="2156047"/>
            <a:ext cx="3974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Программа, демонстрирующая работу условия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IF… THEN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операциями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193A269-9A24-4294-B238-7732EC072C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265" y="3319197"/>
            <a:ext cx="2317821" cy="32424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94A1B59-243C-40D8-B281-4A403EB9516A}"/>
              </a:ext>
            </a:extLst>
          </p:cNvPr>
          <p:cNvSpPr txBox="1"/>
          <p:nvPr/>
        </p:nvSpPr>
        <p:spPr>
          <a:xfrm>
            <a:off x="9087371" y="2865495"/>
            <a:ext cx="233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4958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7CB20EA-62F1-4C1E-84C6-971A97C09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5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9448016-3AEB-44EF-9B46-759D6B6C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5B5279-BC99-4FD2-AA50-EDCB31DD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4008"/>
            <a:ext cx="1502523" cy="3282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9F0F25-452C-4D5D-B409-B13F361D6890}"/>
              </a:ext>
            </a:extLst>
          </p:cNvPr>
          <p:cNvSpPr txBox="1"/>
          <p:nvPr/>
        </p:nvSpPr>
        <p:spPr>
          <a:xfrm>
            <a:off x="381739" y="1398300"/>
            <a:ext cx="4643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Программа, демонстрирующая условие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… THEN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операциями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737B36-F281-4182-A1C4-7F19BF51DE6F}"/>
              </a:ext>
            </a:extLst>
          </p:cNvPr>
          <p:cNvSpPr txBox="1"/>
          <p:nvPr/>
        </p:nvSpPr>
        <p:spPr>
          <a:xfrm>
            <a:off x="2490346" y="2204400"/>
            <a:ext cx="233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6B73DF-64E7-42F2-B6E7-6F6AE5A31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86" y="2723863"/>
            <a:ext cx="1357694" cy="282803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3A945E8-513D-4E95-9651-E701259B5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29" y="3162822"/>
            <a:ext cx="1714649" cy="345215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02D61F7-E7E1-4C65-BC89-29EADDE8B8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527" y="4559838"/>
            <a:ext cx="1889924" cy="21261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CCCDEE0-FED4-4932-95CE-B5D9A6650DEC}"/>
              </a:ext>
            </a:extLst>
          </p:cNvPr>
          <p:cNvSpPr txBox="1"/>
          <p:nvPr/>
        </p:nvSpPr>
        <p:spPr>
          <a:xfrm>
            <a:off x="4533529" y="2226096"/>
            <a:ext cx="3611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Программа, демонстрирующая условие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… THEN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операцией !=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93CF6D-A3FC-46C3-87AB-8891D06A591C}"/>
              </a:ext>
            </a:extLst>
          </p:cNvPr>
          <p:cNvSpPr txBox="1"/>
          <p:nvPr/>
        </p:nvSpPr>
        <p:spPr>
          <a:xfrm>
            <a:off x="6351751" y="4137881"/>
            <a:ext cx="233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CD179AE-A1D7-412D-B67B-9D4726938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20" y="1474715"/>
            <a:ext cx="2253325" cy="249080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81C2249-6BDF-4FB7-8B42-9227F79EBD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39" y="4137881"/>
            <a:ext cx="1920406" cy="11659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8D391FC-BF3B-4541-A10A-45BE86B58A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39" y="5267238"/>
            <a:ext cx="1920406" cy="11430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4769FE1-1E43-41E4-BCCB-751B02C53421}"/>
              </a:ext>
            </a:extLst>
          </p:cNvPr>
          <p:cNvSpPr txBox="1"/>
          <p:nvPr/>
        </p:nvSpPr>
        <p:spPr>
          <a:xfrm>
            <a:off x="10277099" y="1594350"/>
            <a:ext cx="1633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Программа, демонстрирующая условие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… THEN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операциями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A55F7D-A804-466E-9D00-FA9BFD607368}"/>
              </a:ext>
            </a:extLst>
          </p:cNvPr>
          <p:cNvSpPr txBox="1"/>
          <p:nvPr/>
        </p:nvSpPr>
        <p:spPr>
          <a:xfrm>
            <a:off x="10758890" y="3891660"/>
            <a:ext cx="1633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3405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A0F6E-62CC-4B78-9065-4CDBD997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/>
          <a:p>
            <a:pPr algn="ct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B10038-1DC8-4EFE-BA05-B9941F278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5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AA1B11-916D-4A17-ADF8-A43F44841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21" y="2086252"/>
            <a:ext cx="1907385" cy="335575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D7D1255-CA33-4C8B-BA79-B42756CEE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74" y="2617987"/>
            <a:ext cx="2432606" cy="3874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0A9DE7-38A6-46FF-B4AA-952A2E29A9EF}"/>
              </a:ext>
            </a:extLst>
          </p:cNvPr>
          <p:cNvSpPr txBox="1"/>
          <p:nvPr/>
        </p:nvSpPr>
        <p:spPr>
          <a:xfrm>
            <a:off x="5664924" y="2469808"/>
            <a:ext cx="18365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Программа, демонстрирующая цикл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… DO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AFECD-8AFE-4FEE-A5CD-2253A55223EB}"/>
              </a:ext>
            </a:extLst>
          </p:cNvPr>
          <p:cNvSpPr txBox="1"/>
          <p:nvPr/>
        </p:nvSpPr>
        <p:spPr>
          <a:xfrm>
            <a:off x="3017719" y="2131254"/>
            <a:ext cx="233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3FC58D0-4A5D-4612-8740-E81B67E0A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91" y="3860181"/>
            <a:ext cx="1836579" cy="263269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6A6EEEE-D040-4894-BFC7-D894B1D733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548" y="2705077"/>
            <a:ext cx="1358046" cy="38748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9BB839C-5AD4-4623-9387-A5BC3CDEEFE9}"/>
              </a:ext>
            </a:extLst>
          </p:cNvPr>
          <p:cNvSpPr txBox="1"/>
          <p:nvPr/>
        </p:nvSpPr>
        <p:spPr>
          <a:xfrm>
            <a:off x="157095" y="1484905"/>
            <a:ext cx="4643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Программа, демонстрирующая цикл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… DO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76ADA-9F50-4BD5-BEAF-D13287734B73}"/>
              </a:ext>
            </a:extLst>
          </p:cNvPr>
          <p:cNvSpPr txBox="1"/>
          <p:nvPr/>
        </p:nvSpPr>
        <p:spPr>
          <a:xfrm>
            <a:off x="7501503" y="2086252"/>
            <a:ext cx="1965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82AD3E-DCB3-493A-B929-45D9E3E420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52" y="840132"/>
            <a:ext cx="3566469" cy="9868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CF8889-201B-42A3-9FA0-796DAE4790B8}"/>
              </a:ext>
            </a:extLst>
          </p:cNvPr>
          <p:cNvSpPr txBox="1"/>
          <p:nvPr/>
        </p:nvSpPr>
        <p:spPr>
          <a:xfrm>
            <a:off x="9420105" y="1900403"/>
            <a:ext cx="2580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дерева разбора</a:t>
            </a:r>
          </a:p>
        </p:txBody>
      </p:sp>
    </p:spTree>
    <p:extLst>
      <p:ext uri="{BB962C8B-B14F-4D97-AF65-F5344CB8AC3E}">
        <p14:creationId xmlns:p14="http://schemas.microsoft.com/office/powerpoint/2010/main" val="366056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0EC243-D355-4800-9E76-BB38ED951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516" y="5686425"/>
            <a:ext cx="1990725" cy="1171575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BE6C3E8-B962-43D8-855D-984AE9D8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/>
          <a:p>
            <a:pPr algn="ctr"/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72884B7F-B89F-4EAB-91D8-044BC0EA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Реализованы: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лексер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парсер.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Проведено тестирование: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различных операций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&lt;, &gt;=, &lt;=, AND, OR, :=)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корректность выполнения условий и циклов;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корректность работы с типами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программы можно посмотреть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Ссылка: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https://github.com/KristinaLT/ANTLRCW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652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386</Words>
  <Application>Microsoft Office PowerPoint</Application>
  <PresentationFormat>Широкоэкранный</PresentationFormat>
  <Paragraphs>59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Microsoft JhengHei Light</vt:lpstr>
      <vt:lpstr>Arial</vt:lpstr>
      <vt:lpstr>Calibri</vt:lpstr>
      <vt:lpstr>Calibri Light</vt:lpstr>
      <vt:lpstr>Times New Roman</vt:lpstr>
      <vt:lpstr>Тема Office</vt:lpstr>
      <vt:lpstr>Министерство образования и науки Российской Федерации  Федеральное государственное бюджетное образовательное учреждение высшего образования "Владимирский государственный университет имени Александра Григорьевича и Николая Григорьевича Столетовых" </vt:lpstr>
      <vt:lpstr>Общие сведения:</vt:lpstr>
      <vt:lpstr>ЛЕКСИЧЕСКИЙ АНАЛИЗАТОР</vt:lpstr>
      <vt:lpstr>СИНТАКСИЧЕСКИЙ АНАЛИЗАТОР</vt:lpstr>
      <vt:lpstr>ТЕСТИРОВАНИЕ</vt:lpstr>
      <vt:lpstr>ТЕСТИРОВАНИЕ</vt:lpstr>
      <vt:lpstr>ТЕСТИРОВАНИЕ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  Федеральное государственное бюджетное образовательное учреждение высшего образования "Владимирский государственный университет имени Александра Григорьевича и Николая Григорьевича Столетовых"</dc:title>
  <dc:creator>Kristina Lukhovcova</dc:creator>
  <cp:lastModifiedBy>Kristina Lukhovcova</cp:lastModifiedBy>
  <cp:revision>53</cp:revision>
  <dcterms:created xsi:type="dcterms:W3CDTF">2018-12-23T12:31:10Z</dcterms:created>
  <dcterms:modified xsi:type="dcterms:W3CDTF">2020-05-31T19:35:25Z</dcterms:modified>
</cp:coreProperties>
</file>