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C012-A30E-4091-A5AB-07D706CD344F}" type="datetimeFigureOut">
              <a:rPr lang="en-GB" smtClean="0"/>
              <a:t>16/08/2012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8931-D3AD-4F75-9BF7-387C060AC24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jpickering</dc:creator>
  <cp:lastModifiedBy>jpickering</cp:lastModifiedBy>
  <cp:revision>1</cp:revision>
  <dcterms:created xsi:type="dcterms:W3CDTF">2012-08-16T11:37:38Z</dcterms:created>
  <dcterms:modified xsi:type="dcterms:W3CDTF">2012-08-16T11:37:45Z</dcterms:modified>
</cp:coreProperties>
</file>