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8" r:id="rId6"/>
    <p:sldId id="262" r:id="rId7"/>
    <p:sldId id="301" r:id="rId8"/>
    <p:sldId id="286" r:id="rId9"/>
    <p:sldId id="302" r:id="rId10"/>
    <p:sldId id="287" r:id="rId11"/>
    <p:sldId id="295" r:id="rId12"/>
    <p:sldId id="293" r:id="rId13"/>
    <p:sldId id="261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3B58"/>
    <a:srgbClr val="4C8491"/>
    <a:srgbClr val="4D8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87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3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881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00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247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21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614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668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29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58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494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7610-D101-43BB-A47D-D2B24AD48C10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D380-D7EE-45AB-B531-F0BD06D2A2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10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9100"/>
            <a:ext cx="12192000" cy="216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Rancang</a:t>
            </a:r>
            <a:r>
              <a:rPr lang="en-US" sz="48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8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Bangun</a:t>
            </a:r>
            <a:r>
              <a:rPr lang="en-US" sz="48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8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Sistem</a:t>
            </a:r>
            <a:r>
              <a:rPr lang="en-US" sz="48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8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Informasi</a:t>
            </a:r>
            <a:r>
              <a:rPr lang="en-US" sz="48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8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Pengolahan</a:t>
            </a:r>
            <a:r>
              <a:rPr lang="en-US" sz="48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8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Nilai</a:t>
            </a:r>
            <a:r>
              <a:rPr lang="en-US" sz="48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8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Raport</a:t>
            </a:r>
            <a:r>
              <a:rPr lang="en-US" sz="48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8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Pada</a:t>
            </a:r>
            <a:r>
              <a:rPr lang="en-US" sz="48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SMA </a:t>
            </a:r>
            <a:r>
              <a:rPr lang="en-US" sz="48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Albanna</a:t>
            </a:r>
            <a:r>
              <a:rPr lang="en-US" sz="48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Denpasar</a:t>
            </a:r>
            <a:endParaRPr lang="id-ID" sz="32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343449"/>
            <a:ext cx="10298430" cy="8572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Kristina Viani Cahyanti Lambang (16101915)</a:t>
            </a:r>
            <a:endParaRPr lang="id-ID" sz="2400" dirty="0">
              <a:solidFill>
                <a:schemeClr val="bg2">
                  <a:lumMod val="25000"/>
                </a:schemeClr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33006"/>
            <a:ext cx="12192000" cy="83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Rumusan</a:t>
            </a:r>
            <a:r>
              <a:rPr lang="en-US" sz="4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Masalah</a:t>
            </a:r>
            <a:endParaRPr lang="id-ID" sz="44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2715" y="3576128"/>
            <a:ext cx="10306570" cy="16976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“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Bagaimana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merancangan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dan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membangun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Sistem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Informasi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Pengolahan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Nilai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Raport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Pada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SMA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Albanna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Denpasar?”</a:t>
            </a: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63784"/>
            <a:ext cx="12191999" cy="762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203B58"/>
                </a:solidFill>
                <a:latin typeface="Berlin Sans FB Demi" panose="020E0802020502020306" pitchFamily="34" charset="0"/>
              </a:rPr>
              <a:t>Rumusan</a:t>
            </a:r>
            <a:r>
              <a:rPr lang="en-US" sz="4400" dirty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err="1">
                <a:solidFill>
                  <a:srgbClr val="203B58"/>
                </a:solidFill>
                <a:latin typeface="Berlin Sans FB Demi" panose="020E0802020502020306" pitchFamily="34" charset="0"/>
              </a:rPr>
              <a:t>Masalah</a:t>
            </a:r>
            <a:endParaRPr lang="id-ID" sz="44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325" y="2639680"/>
            <a:ext cx="10306570" cy="7624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Cakupan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Sistem</a:t>
            </a:r>
            <a:endParaRPr lang="id-ID" sz="2400" dirty="0">
              <a:solidFill>
                <a:schemeClr val="tx1">
                  <a:lumMod val="65000"/>
                  <a:lumOff val="35000"/>
                </a:schemeClr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325" y="3680722"/>
            <a:ext cx="10306570" cy="7624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Pemodelan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Siste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m</a:t>
            </a:r>
            <a:endParaRPr lang="id-ID" sz="2400" dirty="0">
              <a:solidFill>
                <a:schemeClr val="tx1">
                  <a:lumMod val="65000"/>
                  <a:lumOff val="35000"/>
                </a:schemeClr>
              </a:solidFill>
              <a:latin typeface="Futura Md BT" panose="020B06020202040203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2325" y="4747519"/>
            <a:ext cx="10306570" cy="7624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Basis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Sistem</a:t>
            </a:r>
            <a:endParaRPr lang="id-ID" sz="2400" dirty="0">
              <a:solidFill>
                <a:schemeClr val="tx1">
                  <a:lumMod val="65000"/>
                  <a:lumOff val="35000"/>
                </a:schemeClr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1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40375"/>
            <a:ext cx="12192000" cy="83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Manfaat</a:t>
            </a:r>
            <a:r>
              <a:rPr lang="en-US" sz="36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36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Penelitian</a:t>
            </a:r>
            <a:endParaRPr lang="id-ID" sz="36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2716" y="2961653"/>
            <a:ext cx="10306570" cy="7624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Dapat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mempermudah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dan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membantu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implementasi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sistem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oleh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pihak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SMA</a:t>
            </a:r>
            <a:endParaRPr lang="id-ID" sz="2400" dirty="0">
              <a:solidFill>
                <a:schemeClr val="tx1">
                  <a:lumMod val="65000"/>
                  <a:lumOff val="35000"/>
                </a:schemeClr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2716" y="4242238"/>
            <a:ext cx="10306570" cy="7624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Dapat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membantu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sekolah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dalam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mengetahui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sistem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seperti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apakah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yang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dibutuhkan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oleh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pihak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d BT" panose="020B0602020204020303" pitchFamily="34" charset="0"/>
              </a:rPr>
              <a:t>sekolah</a:t>
            </a:r>
            <a:endParaRPr lang="id-ID" sz="2400" dirty="0">
              <a:solidFill>
                <a:schemeClr val="tx1">
                  <a:lumMod val="65000"/>
                  <a:lumOff val="35000"/>
                </a:schemeClr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63190"/>
            <a:ext cx="12192000" cy="145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TERIMAKASIH</a:t>
            </a:r>
            <a:endParaRPr lang="id-ID" sz="32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6785" y="3686634"/>
            <a:ext cx="10298430" cy="8572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“SMA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Albanna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 Denpasar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merupakan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sekolah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menengah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atas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muslim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swasta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 yang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menerapkan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Kurikulum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Futura Md BT" panose="020B0602020204020303" pitchFamily="34" charset="0"/>
              </a:rPr>
              <a:t> 2013”</a:t>
            </a:r>
            <a:endParaRPr lang="id-ID" sz="2400" dirty="0">
              <a:solidFill>
                <a:schemeClr val="bg2">
                  <a:lumMod val="25000"/>
                </a:schemeClr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83566"/>
            <a:ext cx="12192000" cy="1108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SMA </a:t>
            </a:r>
            <a:r>
              <a:rPr lang="en-US" sz="4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Albanna</a:t>
            </a:r>
            <a:r>
              <a:rPr lang="en-US" sz="4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Denpasar</a:t>
            </a:r>
            <a:endParaRPr lang="id-ID" sz="44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79" y="1525154"/>
            <a:ext cx="1687264" cy="1625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1" y="1525154"/>
            <a:ext cx="1687264" cy="1625534"/>
          </a:xfrm>
          <a:prstGeom prst="rect">
            <a:avLst/>
          </a:prstGeom>
        </p:spPr>
      </p:pic>
      <p:pic>
        <p:nvPicPr>
          <p:cNvPr id="9" name="Picture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3" b="28993"/>
          <a:stretch>
            <a:fillRect/>
          </a:stretch>
        </p:blipFill>
        <p:spPr>
          <a:xfrm>
            <a:off x="4081671" y="289842"/>
            <a:ext cx="3963887" cy="12486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6785" y="4951040"/>
            <a:ext cx="10298430" cy="9732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Yayasan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Albanna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Denpasar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Futura Md BT" panose="020B0602020204020303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Jl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Tukad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Yeh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 Ho III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No.16,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Dauh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Puri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Klod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Times New Roman" panose="02020603050405020304" pitchFamily="18" charset="0"/>
              </a:rPr>
              <a:t>, Kota Denpasar, 80234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Futura Md BT" panose="020B0602020204020303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52552"/>
            <a:ext cx="12192000" cy="1108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Latar</a:t>
            </a:r>
            <a:r>
              <a:rPr lang="en-US" sz="5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5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Belakang</a:t>
            </a:r>
            <a:endParaRPr lang="id-ID" sz="54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0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7089" y="4544110"/>
            <a:ext cx="10298430" cy="153663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28263"/>
            <a:ext cx="12192000" cy="83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Sistem</a:t>
            </a:r>
            <a:r>
              <a:rPr lang="en-US" sz="4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Yang </a:t>
            </a:r>
            <a:r>
              <a:rPr lang="en-US" sz="4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Sedang</a:t>
            </a:r>
            <a:r>
              <a:rPr lang="en-US" sz="4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Berjalan</a:t>
            </a:r>
            <a:r>
              <a:rPr lang="en-US" sz="4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Saat</a:t>
            </a:r>
            <a:r>
              <a:rPr lang="en-US" sz="4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Ini</a:t>
            </a:r>
            <a:endParaRPr lang="id-ID" sz="44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7089" y="2603582"/>
            <a:ext cx="10298430" cy="153663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Pengolahan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Nilai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anose="020B0602020204020303" pitchFamily="34" charset="0"/>
              </a:rPr>
              <a:t>Raport</a:t>
            </a: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17" y="4699309"/>
            <a:ext cx="1645920" cy="1145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25" y="4814753"/>
            <a:ext cx="1637991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04" y="4579071"/>
            <a:ext cx="1443620" cy="1463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990" y="4631874"/>
            <a:ext cx="1808481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52552"/>
            <a:ext cx="12192000" cy="1108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Masalah</a:t>
            </a:r>
            <a:r>
              <a:rPr lang="en-US" sz="5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Yang </a:t>
            </a:r>
            <a:r>
              <a:rPr lang="en-US" sz="5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Sedang</a:t>
            </a:r>
            <a:r>
              <a:rPr lang="en-US" sz="5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5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Terjadi</a:t>
            </a:r>
            <a:endParaRPr lang="id-ID" sz="54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6785" y="2700679"/>
            <a:ext cx="10298430" cy="1133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/>
                <a:cs typeface="Arial" pitchFamily="34" charset="0"/>
              </a:rPr>
              <a:t>Microsoft Excel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Futura Md BT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255819"/>
            <a:ext cx="12192000" cy="83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Kendala</a:t>
            </a:r>
            <a:endParaRPr lang="id-ID" sz="44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6785" y="3956428"/>
            <a:ext cx="10298430" cy="109835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Arial" pitchFamily="34" charset="0"/>
              </a:rPr>
              <a:t>Copy File Microsoft Excel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Futura Md BT" panose="020B0602020204020303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785" y="5177304"/>
            <a:ext cx="10298430" cy="10901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Arial" pitchFamily="34" charset="0"/>
              </a:rPr>
              <a:t>Hasil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/>
                <a:cs typeface="Arial" pitchFamily="34" charset="0"/>
              </a:rPr>
              <a:t>Akhir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Futura Md BT" panose="020B06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27609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52552"/>
            <a:ext cx="12192000" cy="1108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Sistem</a:t>
            </a:r>
            <a:r>
              <a:rPr lang="en-US" sz="5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Yang </a:t>
            </a:r>
            <a:r>
              <a:rPr lang="en-US" sz="5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Diusulkan</a:t>
            </a:r>
            <a:endParaRPr lang="id-ID" sz="54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294811"/>
            <a:ext cx="12192000" cy="866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Sistem</a:t>
            </a:r>
            <a:r>
              <a:rPr lang="en-US" sz="4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Yang </a:t>
            </a:r>
            <a:r>
              <a:rPr lang="en-US" sz="4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Diusulkan</a:t>
            </a:r>
            <a:endParaRPr lang="id-ID" sz="44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97688" y="4556135"/>
            <a:ext cx="2547527" cy="18704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Futura Md BT" panose="020B0602020204020303" pitchFamily="34" charset="0"/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utura Md BT" panose="020B0602020204020303" pitchFamily="34" charset="0"/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Futura Md BT" panose="020B0602020204020303" pitchFamily="34" charset="0"/>
            </a:endParaRPr>
          </a:p>
          <a:p>
            <a:pPr algn="ctr"/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Hasil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Akhir</a:t>
            </a: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Futura Md BT" panose="020B06020202040203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9422" y="4556137"/>
            <a:ext cx="6828200" cy="19382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Futura Md BT" panose="020B0602020204020303" pitchFamily="34" charset="0"/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utura Md BT" panose="020B0602020204020303" pitchFamily="34" charset="0"/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Futura Md BT" panose="020B0602020204020303" pitchFamily="34" charset="0"/>
            </a:endParaRPr>
          </a:p>
          <a:p>
            <a:pPr algn="ctr"/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Sistem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Informasi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Pengolahan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Nilai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utura Md BT" panose="020B0602020204020303" pitchFamily="34" charset="0"/>
              </a:rPr>
              <a:t>Raport</a:t>
            </a: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Futura Md BT" panose="020B06020202040203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6787" y="2483323"/>
            <a:ext cx="10298430" cy="15923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Futura Md BT" panose="020B06020202040203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15" y="2630910"/>
            <a:ext cx="1645920" cy="1186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23" y="2746353"/>
            <a:ext cx="1637991" cy="9475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02" y="2510671"/>
            <a:ext cx="1443620" cy="1516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88" y="2563474"/>
            <a:ext cx="1808481" cy="1326565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="" xmlns:a16="http://schemas.microsoft.com/office/drawing/2014/main" id="{300E703A-AB2A-4106-B84F-5B13875068CD}"/>
              </a:ext>
            </a:extLst>
          </p:cNvPr>
          <p:cNvSpPr/>
          <p:nvPr/>
        </p:nvSpPr>
        <p:spPr>
          <a:xfrm>
            <a:off x="3914196" y="4862718"/>
            <a:ext cx="1081945" cy="93411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51">
            <a:extLst>
              <a:ext uri="{FF2B5EF4-FFF2-40B4-BE49-F238E27FC236}">
                <a16:creationId xmlns="" xmlns:a16="http://schemas.microsoft.com/office/drawing/2014/main" id="{40D85981-550F-4407-98D2-B2B4100083C8}"/>
              </a:ext>
            </a:extLst>
          </p:cNvPr>
          <p:cNvSpPr/>
          <p:nvPr/>
        </p:nvSpPr>
        <p:spPr>
          <a:xfrm rot="16200000" flipH="1">
            <a:off x="4518756" y="4547491"/>
            <a:ext cx="583023" cy="65085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74" y="5172988"/>
            <a:ext cx="661845" cy="6437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7" name="Rounded Rectangle 6">
            <a:extLst>
              <a:ext uri="{FF2B5EF4-FFF2-40B4-BE49-F238E27FC236}">
                <a16:creationId xmlns="" xmlns:a16="http://schemas.microsoft.com/office/drawing/2014/main" id="{1D96CC64-8E92-44D5-92E6-11D1748D8D64}"/>
              </a:ext>
            </a:extLst>
          </p:cNvPr>
          <p:cNvSpPr/>
          <p:nvPr/>
        </p:nvSpPr>
        <p:spPr>
          <a:xfrm>
            <a:off x="9484722" y="5117482"/>
            <a:ext cx="735454" cy="747727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58511" y="4026746"/>
            <a:ext cx="0" cy="61960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78089" y="5525250"/>
            <a:ext cx="1119132" cy="1447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1532"/>
            <a:ext cx="12192000" cy="1532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Penyelesaian</a:t>
            </a:r>
            <a:r>
              <a:rPr lang="en-US" sz="5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</a:t>
            </a:r>
            <a:r>
              <a:rPr lang="en-US" sz="5400" dirty="0">
                <a:solidFill>
                  <a:srgbClr val="203B58"/>
                </a:solidFill>
                <a:latin typeface="Berlin Sans FB Demi" panose="020E0802020502020306" pitchFamily="34" charset="0"/>
              </a:rPr>
              <a:t>D</a:t>
            </a:r>
            <a:r>
              <a:rPr lang="en-US" sz="5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ari </a:t>
            </a:r>
            <a:r>
              <a:rPr lang="en-US" sz="5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Sistem</a:t>
            </a:r>
            <a:r>
              <a:rPr lang="en-US" sz="5400" dirty="0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 yang </a:t>
            </a:r>
            <a:r>
              <a:rPr lang="en-US" sz="5400" dirty="0" err="1" smtClean="0">
                <a:solidFill>
                  <a:srgbClr val="203B58"/>
                </a:solidFill>
                <a:latin typeface="Berlin Sans FB Demi" panose="020E0802020502020306" pitchFamily="34" charset="0"/>
              </a:rPr>
              <a:t>Diusulkan</a:t>
            </a:r>
            <a:endParaRPr lang="id-ID" sz="5400" dirty="0">
              <a:solidFill>
                <a:srgbClr val="203B58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9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146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Berlin Sans FB Demi</vt:lpstr>
      <vt:lpstr>Calibri</vt:lpstr>
      <vt:lpstr>Calibri Light</vt:lpstr>
      <vt:lpstr>Futura Md BT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75</cp:revision>
  <dcterms:created xsi:type="dcterms:W3CDTF">2017-05-30T14:01:09Z</dcterms:created>
  <dcterms:modified xsi:type="dcterms:W3CDTF">2019-05-16T11:04:17Z</dcterms:modified>
</cp:coreProperties>
</file>