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9684AE-F1C9-4966-8492-7A88721D814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7EAE8A-1211-4996-8A37-C388074C9EE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2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84AE-F1C9-4966-8492-7A88721D814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AE8A-1211-4996-8A37-C388074C9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10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84AE-F1C9-4966-8492-7A88721D814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AE8A-1211-4996-8A37-C388074C9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59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84AE-F1C9-4966-8492-7A88721D814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AE8A-1211-4996-8A37-C388074C9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25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84AE-F1C9-4966-8492-7A88721D814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AE8A-1211-4996-8A37-C388074C9EE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7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84AE-F1C9-4966-8492-7A88721D814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AE8A-1211-4996-8A37-C388074C9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98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84AE-F1C9-4966-8492-7A88721D814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AE8A-1211-4996-8A37-C388074C9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02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84AE-F1C9-4966-8492-7A88721D814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AE8A-1211-4996-8A37-C388074C9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53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84AE-F1C9-4966-8492-7A88721D814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AE8A-1211-4996-8A37-C388074C9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54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84AE-F1C9-4966-8492-7A88721D814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AE8A-1211-4996-8A37-C388074C9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84AE-F1C9-4966-8492-7A88721D814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AE8A-1211-4996-8A37-C388074C9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19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19684AE-F1C9-4966-8492-7A88721D814C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C7EAE8A-1211-4996-8A37-C388074C9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97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Школа::Кода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4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3875" y="609600"/>
            <a:ext cx="9875520" cy="135636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Тема проекта: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/>
              <a:t> </a:t>
            </a:r>
            <a:r>
              <a:rPr lang="ru-RU" dirty="0" smtClean="0"/>
              <a:t>    В проекте осуществляется поворот двумерного массива, состоящего из чисел, на 90, 180 и 270 градусов по часовой и против часовой стрелки. Также выполняется отражение этого массива по вертикали и горизонтали.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725" y="581025"/>
            <a:ext cx="9875520" cy="135636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Что использовалось в коде проекта: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</a:p>
          <a:p>
            <a:r>
              <a:rPr lang="ru-RU" dirty="0" smtClean="0"/>
              <a:t>Циклы</a:t>
            </a:r>
          </a:p>
          <a:p>
            <a:r>
              <a:rPr lang="ru-RU" dirty="0" smtClean="0"/>
              <a:t>Ветвления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61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925" y="367665"/>
            <a:ext cx="10991850" cy="135636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Функции, реализующие поворот и отражение массива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68" y="1724025"/>
            <a:ext cx="5727711" cy="4932000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79" y="1724025"/>
            <a:ext cx="3748320" cy="49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542925"/>
            <a:ext cx="9875520" cy="135636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Проблемы: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Проблем было много, очень много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65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9529" y="3808456"/>
            <a:ext cx="8796546" cy="1068345"/>
          </a:xfrm>
        </p:spPr>
        <p:txBody>
          <a:bodyPr/>
          <a:lstStyle/>
          <a:p>
            <a:r>
              <a:rPr lang="ru-RU" dirty="0" smtClean="0"/>
              <a:t>Спасибо за внимание!!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56</TotalTime>
  <Words>72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Corbel</vt:lpstr>
      <vt:lpstr>Базис</vt:lpstr>
      <vt:lpstr>Проект</vt:lpstr>
      <vt:lpstr>Тема проекта:</vt:lpstr>
      <vt:lpstr>Что использовалось в коде проекта:</vt:lpstr>
      <vt:lpstr>Функции, реализующие поворот и отражение массива</vt:lpstr>
      <vt:lpstr>Проблемы: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Kristina</dc:creator>
  <cp:lastModifiedBy>Kristina</cp:lastModifiedBy>
  <cp:revision>6</cp:revision>
  <dcterms:created xsi:type="dcterms:W3CDTF">2024-01-13T18:39:55Z</dcterms:created>
  <dcterms:modified xsi:type="dcterms:W3CDTF">2024-01-13T19:36:36Z</dcterms:modified>
</cp:coreProperties>
</file>