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1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17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75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483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022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33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22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1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01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04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8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4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36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81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50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3E3C0-607D-43EF-9C9D-70C5C6A5F9DC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F1A4A3-DFF9-458C-A8B7-A8AC7D012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23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966158"/>
            <a:ext cx="9144000" cy="1620778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latin typeface="Century" panose="02040604050505020304" pitchFamily="18" charset="0"/>
              </a:rPr>
              <a:t>   Проект по мотивам игры 			  	       </a:t>
            </a:r>
            <a:r>
              <a:rPr lang="en-US" sz="5400" dirty="0" smtClean="0">
                <a:latin typeface="Century" panose="02040604050505020304" pitchFamily="18" charset="0"/>
              </a:rPr>
              <a:t>“Road Fighter”</a:t>
            </a:r>
            <a:endParaRPr lang="ru-RU" sz="5400" dirty="0">
              <a:latin typeface="Century" panose="020406040505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27675" y="4925683"/>
            <a:ext cx="4008408" cy="1470803"/>
          </a:xfrm>
        </p:spPr>
        <p:txBody>
          <a:bodyPr/>
          <a:lstStyle/>
          <a:p>
            <a:r>
              <a:rPr lang="ru-RU" dirty="0" smtClean="0"/>
              <a:t>Выполнила:</a:t>
            </a:r>
          </a:p>
          <a:p>
            <a:r>
              <a:rPr lang="ru-RU" dirty="0" err="1" smtClean="0"/>
              <a:t>Лавренюк</a:t>
            </a:r>
            <a:r>
              <a:rPr lang="ru-RU" dirty="0" smtClean="0"/>
              <a:t> Кристина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706482" y="305744"/>
            <a:ext cx="4008408" cy="147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Школа::Кода </a:t>
            </a:r>
            <a:r>
              <a:rPr lang="en-US" dirty="0" smtClean="0"/>
              <a:t>C/C++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5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92658" y="143748"/>
            <a:ext cx="5443268" cy="994939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Century" panose="02040604050505020304" pitchFamily="18" charset="0"/>
              </a:rPr>
              <a:t>Игра </a:t>
            </a:r>
            <a:r>
              <a:rPr lang="en-US" sz="4000" dirty="0" err="1" smtClean="0">
                <a:latin typeface="Century" panose="02040604050505020304" pitchFamily="18" charset="0"/>
              </a:rPr>
              <a:t>RoadFighter</a:t>
            </a:r>
            <a:endParaRPr lang="ru-RU" sz="4000" dirty="0">
              <a:latin typeface="Century" panose="020406040505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84674" y="1112808"/>
            <a:ext cx="5259235" cy="5460521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r>
              <a:rPr lang="ru-RU" dirty="0" smtClean="0"/>
              <a:t>Жанр: гоночная игра</a:t>
            </a:r>
          </a:p>
          <a:p>
            <a:r>
              <a:rPr lang="ru-RU" dirty="0" smtClean="0"/>
              <a:t>Платформа: </a:t>
            </a:r>
            <a:r>
              <a:rPr lang="en-US" dirty="0" smtClean="0"/>
              <a:t>Windows</a:t>
            </a:r>
          </a:p>
          <a:p>
            <a:r>
              <a:rPr lang="ru-RU" dirty="0" smtClean="0"/>
              <a:t>Язык программирования: </a:t>
            </a:r>
            <a:r>
              <a:rPr lang="en-US" dirty="0" smtClean="0"/>
              <a:t>C/C++</a:t>
            </a:r>
            <a:endParaRPr lang="ru-RU" dirty="0" smtClean="0"/>
          </a:p>
          <a:p>
            <a:r>
              <a:rPr lang="ru-RU" dirty="0" smtClean="0"/>
              <a:t>Краткое описание: </a:t>
            </a:r>
          </a:p>
          <a:p>
            <a:r>
              <a:rPr lang="ru-RU" dirty="0" smtClean="0"/>
              <a:t>Проект выполнялся по мотивам старой гоночной игры. В процессе игры нужно за полторы минуты приехать до финиша, обогнав всех соперников, избегая с ними столкновение</a:t>
            </a:r>
          </a:p>
          <a:p>
            <a:r>
              <a:rPr lang="ru-RU" dirty="0" smtClean="0"/>
              <a:t>Управление: </a:t>
            </a:r>
            <a:endParaRPr lang="en-US" dirty="0"/>
          </a:p>
          <a:p>
            <a:r>
              <a:rPr lang="en-US" dirty="0" smtClean="0"/>
              <a:t>Z – </a:t>
            </a:r>
            <a:r>
              <a:rPr lang="ru-RU" dirty="0" smtClean="0"/>
              <a:t>первая скорость</a:t>
            </a:r>
          </a:p>
          <a:p>
            <a:r>
              <a:rPr lang="en-US" dirty="0" smtClean="0"/>
              <a:t>X – </a:t>
            </a:r>
            <a:r>
              <a:rPr lang="ru-RU" dirty="0" smtClean="0"/>
              <a:t>вторая скорость</a:t>
            </a:r>
          </a:p>
          <a:p>
            <a:r>
              <a:rPr lang="ru-RU" dirty="0" smtClean="0"/>
              <a:t>Стрелка вправо – движение вправо</a:t>
            </a:r>
          </a:p>
          <a:p>
            <a:r>
              <a:rPr lang="ru-RU" dirty="0" smtClean="0"/>
              <a:t>Стрелка влево – движение влево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3286"/>
            <a:ext cx="6668218" cy="6988707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 flipH="1">
            <a:off x="11936082" y="6331789"/>
            <a:ext cx="45719" cy="45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2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6531" y="226244"/>
            <a:ext cx="5618375" cy="8766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моменты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1" y="0"/>
            <a:ext cx="6193463" cy="6874532"/>
          </a:xfrm>
        </p:spPr>
      </p:pic>
      <p:sp>
        <p:nvSpPr>
          <p:cNvPr id="5" name="TextBox 4"/>
          <p:cNvSpPr txBox="1"/>
          <p:nvPr/>
        </p:nvSpPr>
        <p:spPr>
          <a:xfrm>
            <a:off x="6214165" y="1187777"/>
            <a:ext cx="5589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Данный отрезок кода выполняет функцию 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енерирования новых машинок относительно 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нашей скорости и координат предыдущей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машинки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7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   КОНЕЦ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17" y="1264555"/>
            <a:ext cx="5775245" cy="5593445"/>
          </a:xfrm>
        </p:spPr>
      </p:pic>
    </p:spTree>
    <p:extLst>
      <p:ext uri="{BB962C8B-B14F-4D97-AF65-F5344CB8AC3E}">
        <p14:creationId xmlns:p14="http://schemas.microsoft.com/office/powerpoint/2010/main" val="37566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98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Century</vt:lpstr>
      <vt:lpstr>Century Gothic</vt:lpstr>
      <vt:lpstr>Wingdings 3</vt:lpstr>
      <vt:lpstr>Легкий дым</vt:lpstr>
      <vt:lpstr>   Проект по мотивам игры              “Road Fighter”</vt:lpstr>
      <vt:lpstr>Игра RoadFighter</vt:lpstr>
      <vt:lpstr>Основные моменты кода</vt:lpstr>
      <vt:lpstr>                      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Kristina</dc:creator>
  <cp:lastModifiedBy>Kristina</cp:lastModifiedBy>
  <cp:revision>7</cp:revision>
  <dcterms:created xsi:type="dcterms:W3CDTF">2023-05-27T05:17:03Z</dcterms:created>
  <dcterms:modified xsi:type="dcterms:W3CDTF">2023-05-27T06:23:27Z</dcterms:modified>
</cp:coreProperties>
</file>