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083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94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7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6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1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9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926926"/>
            <a:ext cx="9418320" cy="1318364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Итоговый проект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120031"/>
            <a:ext cx="9418320" cy="200103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Arial Black" panose="020B0A04020102020204" pitchFamily="34" charset="0"/>
              </a:rPr>
              <a:t>Школа::Кода</a:t>
            </a:r>
          </a:p>
          <a:p>
            <a:r>
              <a:rPr lang="ru-RU" sz="2400" dirty="0">
                <a:latin typeface="Arial Black" panose="020B0A04020102020204" pitchFamily="34" charset="0"/>
              </a:rPr>
              <a:t>Выполнен </a:t>
            </a:r>
            <a:r>
              <a:rPr lang="ru-RU" sz="2400" dirty="0" err="1">
                <a:latin typeface="Arial Black" panose="020B0A04020102020204" pitchFamily="34" charset="0"/>
              </a:rPr>
              <a:t>Лавренюк</a:t>
            </a:r>
            <a:r>
              <a:rPr lang="ru-RU" sz="2400" dirty="0">
                <a:latin typeface="Arial Black" panose="020B0A04020102020204" pitchFamily="34" charset="0"/>
              </a:rPr>
              <a:t> Кристиной</a:t>
            </a:r>
          </a:p>
          <a:p>
            <a:r>
              <a:rPr lang="ru-RU" sz="2400" dirty="0">
                <a:latin typeface="Arial Black" panose="020B0A04020102020204" pitchFamily="34" charset="0"/>
              </a:rPr>
              <a:t>Преподаватель: Литвинов Кирилл</a:t>
            </a:r>
          </a:p>
          <a:p>
            <a:endParaRPr lang="ru-RU" sz="24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0915" y="1002082"/>
            <a:ext cx="2908711" cy="737784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О себе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0407" y="2061847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Учебное заведение: МОБУ СОШ №</a:t>
            </a:r>
            <a:r>
              <a:rPr lang="ru-RU" sz="2400" dirty="0" smtClean="0">
                <a:latin typeface="Bahnschrift SemiBold" panose="020B0502040204020203" pitchFamily="34" charset="0"/>
              </a:rPr>
              <a:t>38</a:t>
            </a:r>
          </a:p>
          <a:p>
            <a:pPr marL="0" indent="0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Доп. </a:t>
            </a:r>
            <a:r>
              <a:rPr lang="ru-RU" sz="2400" dirty="0">
                <a:latin typeface="Bahnschrift SemiBold" panose="020B0502040204020203" pitchFamily="34" charset="0"/>
              </a:rPr>
              <a:t>о</a:t>
            </a:r>
            <a:r>
              <a:rPr lang="ru-RU" sz="2400" dirty="0" smtClean="0">
                <a:latin typeface="Bahnschrift SemiBold" panose="020B0502040204020203" pitchFamily="34" charset="0"/>
              </a:rPr>
              <a:t>бразование: Школа::Кода С++ 2022-2023;</a:t>
            </a:r>
          </a:p>
          <a:p>
            <a:pPr marL="0" indent="0">
              <a:buNone/>
            </a:pPr>
            <a:r>
              <a:rPr lang="ru-RU" sz="2400" dirty="0">
                <a:latin typeface="Bahnschrift SemiBold" panose="020B0502040204020203" pitchFamily="34" charset="0"/>
              </a:rPr>
              <a:t>	</a:t>
            </a:r>
            <a:r>
              <a:rPr lang="ru-RU" sz="2400" dirty="0" smtClean="0">
                <a:latin typeface="Bahnschrift SemiBold" panose="020B0502040204020203" pitchFamily="34" charset="0"/>
              </a:rPr>
              <a:t>		Школа::Кода </a:t>
            </a:r>
            <a:r>
              <a:rPr lang="en-US" sz="2400" dirty="0" smtClean="0">
                <a:latin typeface="Bahnschrift SemiBold" panose="020B0502040204020203" pitchFamily="34" charset="0"/>
              </a:rPr>
              <a:t>Java </a:t>
            </a:r>
            <a:r>
              <a:rPr lang="ru-RU" sz="2400" dirty="0" smtClean="0">
                <a:latin typeface="Bahnschrift SemiBold" panose="020B0502040204020203" pitchFamily="34" charset="0"/>
              </a:rPr>
              <a:t>2023-н.в.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Полных лет: 13</a:t>
            </a:r>
          </a:p>
          <a:p>
            <a:pPr marL="0" indent="0">
              <a:buNone/>
            </a:pPr>
            <a:endParaRPr lang="ru-RU" sz="2400" dirty="0" smtClean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4906" y="726510"/>
            <a:ext cx="3509292" cy="85207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О проекте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Bahnschrift SemiBold" panose="020B0502040204020203" pitchFamily="34" charset="0"/>
              </a:rPr>
              <a:t>Игра поможет скоротать досуг</a:t>
            </a: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Игра будет интересна для всех возрастов, а в особенности для детей, так как является простой</a:t>
            </a: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Игра поможет познакомиться с компьютером, а также развить мелкую моторику и реакцию</a:t>
            </a: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Игра работает на ПК или ноутбуке, которые имеют большой экран из-за чего не будет такой вредной для глаз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endParaRPr lang="ru-RU" sz="2400" dirty="0" smtClean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44" y="237994"/>
            <a:ext cx="9439615" cy="135311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Описание игрового процесса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Bahnschrift SemiBold" panose="020B0502040204020203" pitchFamily="34" charset="0"/>
              </a:rPr>
              <a:t>При запуске игры появляется меню, имеющее 2 варианта «</a:t>
            </a:r>
            <a:r>
              <a:rPr lang="en-US" sz="2400" dirty="0" smtClean="0">
                <a:latin typeface="Bahnschrift SemiBold" panose="020B0502040204020203" pitchFamily="34" charset="0"/>
              </a:rPr>
              <a:t>Start game</a:t>
            </a:r>
            <a:r>
              <a:rPr lang="ru-RU" sz="2400" dirty="0" smtClean="0">
                <a:latin typeface="Bahnschrift SemiBold" panose="020B0502040204020203" pitchFamily="34" charset="0"/>
              </a:rPr>
              <a:t>» или «</a:t>
            </a:r>
            <a:r>
              <a:rPr lang="en-US" sz="2400" dirty="0" smtClean="0">
                <a:latin typeface="Bahnschrift SemiBold" panose="020B0502040204020203" pitchFamily="34" charset="0"/>
              </a:rPr>
              <a:t>Close</a:t>
            </a:r>
            <a:r>
              <a:rPr lang="ru-RU" sz="2400" dirty="0" smtClean="0">
                <a:latin typeface="Bahnschrift SemiBold" panose="020B0502040204020203" pitchFamily="34" charset="0"/>
              </a:rPr>
              <a:t>». Выбрав «</a:t>
            </a:r>
            <a:r>
              <a:rPr lang="en-US" sz="2400" dirty="0" smtClean="0">
                <a:latin typeface="Bahnschrift SemiBold" panose="020B0502040204020203" pitchFamily="34" charset="0"/>
              </a:rPr>
              <a:t>Start game</a:t>
            </a:r>
            <a:r>
              <a:rPr lang="ru-RU" sz="2400" dirty="0" smtClean="0">
                <a:latin typeface="Bahnschrift SemiBold" panose="020B0502040204020203" pitchFamily="34" charset="0"/>
              </a:rPr>
              <a:t>», начинается игра, в которой мы, играя за пассажирский самолёт, должны </a:t>
            </a:r>
            <a:r>
              <a:rPr lang="ru-RU" sz="2400" dirty="0" err="1" smtClean="0">
                <a:latin typeface="Bahnschrift SemiBold" panose="020B0502040204020203" pitchFamily="34" charset="0"/>
              </a:rPr>
              <a:t>уворачиваться</a:t>
            </a:r>
            <a:r>
              <a:rPr lang="ru-RU" sz="2400" dirty="0" smtClean="0">
                <a:latin typeface="Bahnschrift SemiBold" panose="020B0502040204020203" pitchFamily="34" charset="0"/>
              </a:rPr>
              <a:t> от летящих на нас птеродактилей. Со временем их скорость увеличивается и играть становится сложнее. Когда наши 3 жизни заканчиваются, снова появляется то же самое меню с таким же выбором. </a:t>
            </a:r>
            <a:endParaRPr lang="ru-RU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1024" y="107576"/>
            <a:ext cx="3200400" cy="5918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Вид игры</a:t>
            </a:r>
            <a:endParaRPr lang="ru-RU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24" y="3519021"/>
            <a:ext cx="7139984" cy="3338979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 rot="10800000" flipV="1">
            <a:off x="12703396" y="7013179"/>
            <a:ext cx="887344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24" y="0"/>
            <a:ext cx="713998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522867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Конец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4" name="Подзаголовок 13"/>
          <p:cNvSpPr>
            <a:spLocks noGrp="1"/>
          </p:cNvSpPr>
          <p:nvPr>
            <p:ph type="subTitle" idx="1"/>
          </p:nvPr>
        </p:nvSpPr>
        <p:spPr>
          <a:xfrm>
            <a:off x="1261872" y="3397685"/>
            <a:ext cx="9418320" cy="169164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Bahnschrift SemiBold" panose="020B0502040204020203" pitchFamily="34" charset="0"/>
              </a:rPr>
              <a:t>Спасибо за внимание!!</a:t>
            </a:r>
            <a:endParaRPr lang="ru-RU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84</TotalTime>
  <Words>167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SemiBold</vt:lpstr>
      <vt:lpstr>Century Schoolbook</vt:lpstr>
      <vt:lpstr>Wingdings 2</vt:lpstr>
      <vt:lpstr>View</vt:lpstr>
      <vt:lpstr>Итоговый проект</vt:lpstr>
      <vt:lpstr>О себе</vt:lpstr>
      <vt:lpstr>О проекте</vt:lpstr>
      <vt:lpstr>Описание игрового процесса</vt:lpstr>
      <vt:lpstr> Вид игры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Kristina</dc:creator>
  <cp:lastModifiedBy>Kristina</cp:lastModifiedBy>
  <cp:revision>9</cp:revision>
  <dcterms:created xsi:type="dcterms:W3CDTF">2024-05-19T07:28:38Z</dcterms:created>
  <dcterms:modified xsi:type="dcterms:W3CDTF">2024-05-19T12:46:32Z</dcterms:modified>
</cp:coreProperties>
</file>