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2BE1B0-DC39-4BC5-8083-819984EBA2EE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E005B89-B164-448D-952B-6485A0BE4D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2BE1B0-DC39-4BC5-8083-819984EBA2EE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005B89-B164-448D-952B-6485A0BE4D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2BE1B0-DC39-4BC5-8083-819984EBA2EE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005B89-B164-448D-952B-6485A0BE4D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2BE1B0-DC39-4BC5-8083-819984EBA2EE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005B89-B164-448D-952B-6485A0BE4DD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2BE1B0-DC39-4BC5-8083-819984EBA2EE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005B89-B164-448D-952B-6485A0BE4DD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2BE1B0-DC39-4BC5-8083-819984EBA2EE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005B89-B164-448D-952B-6485A0BE4DD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2BE1B0-DC39-4BC5-8083-819984EBA2EE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005B89-B164-448D-952B-6485A0BE4DD6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2BE1B0-DC39-4BC5-8083-819984EBA2EE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005B89-B164-448D-952B-6485A0BE4DD6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2BE1B0-DC39-4BC5-8083-819984EBA2EE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005B89-B164-448D-952B-6485A0BE4D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2BE1B0-DC39-4BC5-8083-819984EBA2EE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005B89-B164-448D-952B-6485A0BE4DD6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2BE1B0-DC39-4BC5-8083-819984EBA2EE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E005B89-B164-448D-952B-6485A0BE4DD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2BE1B0-DC39-4BC5-8083-819984EBA2EE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E005B89-B164-448D-952B-6485A0BE4D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ZOOLO</a:t>
            </a:r>
            <a:r>
              <a:rPr lang="en-GB" dirty="0" smtClean="0"/>
              <a:t>ŠKI VRT</a:t>
            </a:r>
            <a:br>
              <a:rPr lang="en-GB" dirty="0" smtClean="0"/>
            </a:br>
            <a:r>
              <a:rPr lang="en-GB" sz="2800" dirty="0" err="1" smtClean="0"/>
              <a:t>Projekat</a:t>
            </a:r>
            <a:r>
              <a:rPr lang="en-GB" sz="2800" dirty="0" smtClean="0"/>
              <a:t> </a:t>
            </a:r>
            <a:r>
              <a:rPr lang="en-GB" sz="2800" dirty="0" err="1" smtClean="0"/>
              <a:t>iz</a:t>
            </a:r>
            <a:r>
              <a:rPr lang="en-GB" sz="2800" dirty="0"/>
              <a:t> </a:t>
            </a:r>
            <a:r>
              <a:rPr lang="en-GB" sz="2800" dirty="0" err="1"/>
              <a:t>b</a:t>
            </a:r>
            <a:r>
              <a:rPr lang="en-GB" sz="2800" dirty="0" err="1" smtClean="0"/>
              <a:t>aza</a:t>
            </a:r>
            <a:r>
              <a:rPr lang="en-GB" sz="2800" dirty="0" smtClean="0"/>
              <a:t> </a:t>
            </a:r>
            <a:r>
              <a:rPr lang="en-GB" sz="2800" dirty="0" err="1" smtClean="0"/>
              <a:t>podataka</a:t>
            </a:r>
            <a:r>
              <a:rPr lang="en-GB" sz="2800" dirty="0" smtClean="0"/>
              <a:t>, TIM 4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GB" dirty="0" err="1" smtClean="0"/>
              <a:t>Tadija</a:t>
            </a:r>
            <a:r>
              <a:rPr lang="en-GB" dirty="0" smtClean="0"/>
              <a:t> </a:t>
            </a:r>
            <a:r>
              <a:rPr lang="en-GB" dirty="0" err="1" smtClean="0"/>
              <a:t>Šebez</a:t>
            </a:r>
            <a:r>
              <a:rPr lang="en-GB" dirty="0" smtClean="0"/>
              <a:t> SV4/2020</a:t>
            </a:r>
          </a:p>
          <a:p>
            <a:pPr algn="l"/>
            <a:r>
              <a:rPr lang="en-GB" dirty="0" smtClean="0"/>
              <a:t>Kristina Popov SV5/2020</a:t>
            </a:r>
          </a:p>
          <a:p>
            <a:pPr algn="l"/>
            <a:r>
              <a:rPr lang="en-GB" dirty="0" err="1" smtClean="0"/>
              <a:t>Anastasija</a:t>
            </a:r>
            <a:r>
              <a:rPr lang="en-GB" dirty="0"/>
              <a:t> </a:t>
            </a:r>
            <a:r>
              <a:rPr lang="en-GB" dirty="0" err="1" smtClean="0"/>
              <a:t>Savić</a:t>
            </a:r>
            <a:r>
              <a:rPr lang="en-GB" dirty="0" smtClean="0"/>
              <a:t> SV7/2020</a:t>
            </a:r>
          </a:p>
          <a:p>
            <a:pPr algn="l"/>
            <a:r>
              <a:rPr lang="en-GB" dirty="0" err="1" smtClean="0"/>
              <a:t>Danica</a:t>
            </a:r>
            <a:r>
              <a:rPr lang="en-GB" dirty="0" smtClean="0"/>
              <a:t> </a:t>
            </a:r>
            <a:r>
              <a:rPr lang="en-GB" dirty="0" err="1" smtClean="0"/>
              <a:t>Gazdić</a:t>
            </a:r>
            <a:r>
              <a:rPr lang="en-GB" dirty="0" smtClean="0"/>
              <a:t> SV12/2020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772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980728"/>
            <a:ext cx="8229600" cy="5760640"/>
          </a:xfrm>
        </p:spPr>
        <p:txBody>
          <a:bodyPr/>
          <a:lstStyle/>
          <a:p>
            <a:pPr marL="624078" indent="-514350">
              <a:buFont typeface="+mj-lt"/>
              <a:buAutoNum type="arabicParenR"/>
            </a:pPr>
            <a:r>
              <a:rPr lang="en-US" dirty="0" err="1" smtClean="0"/>
              <a:t>Vlasnik</a:t>
            </a:r>
            <a:endParaRPr lang="en-US" dirty="0" smtClean="0"/>
          </a:p>
          <a:p>
            <a:pPr marL="624078" indent="-514350">
              <a:buFont typeface="+mj-lt"/>
              <a:buAutoNum type="arabicParenR"/>
            </a:pPr>
            <a:r>
              <a:rPr lang="en-US" dirty="0" err="1" smtClean="0"/>
              <a:t>Menadžer</a:t>
            </a:r>
            <a:endParaRPr lang="en-US" dirty="0" smtClean="0"/>
          </a:p>
          <a:p>
            <a:pPr marL="624078" indent="-514350">
              <a:buFont typeface="+mj-lt"/>
              <a:buAutoNum type="arabicParenR"/>
            </a:pPr>
            <a:r>
              <a:rPr lang="en-US" dirty="0" err="1" smtClean="0"/>
              <a:t>Veterinar</a:t>
            </a:r>
            <a:endParaRPr lang="en-US" dirty="0" smtClean="0"/>
          </a:p>
          <a:p>
            <a:pPr marL="624078" indent="-514350">
              <a:buFont typeface="+mj-lt"/>
              <a:buAutoNum type="arabicParenR"/>
            </a:pPr>
            <a:r>
              <a:rPr lang="en-US" dirty="0" err="1" smtClean="0"/>
              <a:t>Radnik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šalteru</a:t>
            </a:r>
            <a:endParaRPr lang="en-US" dirty="0" smtClean="0"/>
          </a:p>
          <a:p>
            <a:pPr marL="624078" indent="-514350">
              <a:buFont typeface="+mj-lt"/>
              <a:buAutoNum type="arabicParenR"/>
            </a:pPr>
            <a:r>
              <a:rPr lang="en-US" dirty="0" smtClean="0"/>
              <a:t>Administrator</a:t>
            </a:r>
          </a:p>
          <a:p>
            <a:pPr marL="624078" indent="-514350">
              <a:buFont typeface="+mj-lt"/>
              <a:buAutoNum type="arabicParenR"/>
            </a:pPr>
            <a:r>
              <a:rPr lang="en-US" dirty="0" err="1" smtClean="0"/>
              <a:t>Domar</a:t>
            </a:r>
            <a:endParaRPr lang="en-US" dirty="0" smtClean="0"/>
          </a:p>
          <a:p>
            <a:pPr marL="624078" indent="-514350">
              <a:buFont typeface="+mj-lt"/>
              <a:buAutoNum type="arabicParenR"/>
            </a:pPr>
            <a:r>
              <a:rPr lang="en-US" dirty="0" err="1" smtClean="0"/>
              <a:t>Posetilac</a:t>
            </a:r>
            <a:endParaRPr lang="en-US" dirty="0" smtClean="0"/>
          </a:p>
          <a:p>
            <a:pPr marL="624078" indent="-514350">
              <a:buFont typeface="+mj-lt"/>
              <a:buAutoNum type="arabicParenR"/>
            </a:pPr>
            <a:r>
              <a:rPr lang="en-US" dirty="0" err="1" smtClean="0"/>
              <a:t>Čovek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hrani</a:t>
            </a:r>
            <a:r>
              <a:rPr lang="en-US" dirty="0" smtClean="0"/>
              <a:t> i </a:t>
            </a:r>
            <a:r>
              <a:rPr lang="en-US" dirty="0" err="1" smtClean="0"/>
              <a:t>čisti</a:t>
            </a:r>
            <a:r>
              <a:rPr lang="en-US" dirty="0" smtClean="0"/>
              <a:t> </a:t>
            </a:r>
            <a:r>
              <a:rPr lang="en-US" dirty="0" err="1" smtClean="0"/>
              <a:t>životitnje</a:t>
            </a:r>
            <a:endParaRPr lang="en-US" dirty="0" smtClean="0"/>
          </a:p>
          <a:p>
            <a:pPr marL="624078" indent="-514350">
              <a:buFont typeface="+mj-lt"/>
              <a:buAutoNum type="arabicParenR"/>
            </a:pPr>
            <a:r>
              <a:rPr lang="en-US" dirty="0" err="1" smtClean="0"/>
              <a:t>Botaničar</a:t>
            </a:r>
            <a:endParaRPr lang="en-US" dirty="0"/>
          </a:p>
          <a:p>
            <a:pPr marL="624078" indent="-514350">
              <a:buFont typeface="+mj-lt"/>
              <a:buAutoNum type="arabicParenR"/>
            </a:pPr>
            <a:r>
              <a:rPr lang="en-US" dirty="0" err="1" smtClean="0"/>
              <a:t>Vodič</a:t>
            </a:r>
            <a:endParaRPr lang="en-US" dirty="0" smtClean="0"/>
          </a:p>
          <a:p>
            <a:pPr marL="624078" indent="-514350">
              <a:buFont typeface="+mj-lt"/>
              <a:buAutoNum type="arabicParenR"/>
            </a:pPr>
            <a:endParaRPr lang="en-US" dirty="0" smtClean="0"/>
          </a:p>
          <a:p>
            <a:pPr marL="624078" indent="-514350">
              <a:buFont typeface="+mj-lt"/>
              <a:buAutoNum type="arabicParenR"/>
            </a:pPr>
            <a:endParaRPr lang="en-US" dirty="0" smtClean="0"/>
          </a:p>
          <a:p>
            <a:pPr marL="624078" indent="-514350">
              <a:buFont typeface="+mj-lt"/>
              <a:buAutoNum type="arabicParenR"/>
            </a:pPr>
            <a:endParaRPr lang="en-US" dirty="0" smtClean="0"/>
          </a:p>
          <a:p>
            <a:pPr marL="624078" indent="-514350">
              <a:buFont typeface="+mj-lt"/>
              <a:buAutoNum type="arabicParenR"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616"/>
            <a:ext cx="8229600" cy="1143000"/>
          </a:xfrm>
        </p:spPr>
        <p:txBody>
          <a:bodyPr/>
          <a:lstStyle/>
          <a:p>
            <a:r>
              <a:rPr lang="en-US" dirty="0" smtClean="0"/>
              <a:t>ENTITETI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184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arenR" startAt="11"/>
            </a:pPr>
            <a:r>
              <a:rPr lang="en-GB" dirty="0" err="1"/>
              <a:t>Adresa</a:t>
            </a:r>
            <a:endParaRPr lang="en-GB" dirty="0"/>
          </a:p>
          <a:p>
            <a:pPr marL="624078" indent="-514350">
              <a:buFont typeface="+mj-lt"/>
              <a:buAutoNum type="arabicParenR" startAt="11"/>
            </a:pPr>
            <a:r>
              <a:rPr lang="en-GB" dirty="0" err="1"/>
              <a:t>Radno</a:t>
            </a:r>
            <a:r>
              <a:rPr lang="en-GB" dirty="0"/>
              <a:t> </a:t>
            </a:r>
            <a:r>
              <a:rPr lang="en-GB" dirty="0" err="1"/>
              <a:t>vreme</a:t>
            </a:r>
            <a:endParaRPr lang="en-GB" dirty="0"/>
          </a:p>
          <a:p>
            <a:pPr marL="624078" indent="-514350">
              <a:buFont typeface="+mj-lt"/>
              <a:buAutoNum type="arabicParenR" startAt="11"/>
            </a:pPr>
            <a:r>
              <a:rPr lang="en-GB" dirty="0" err="1"/>
              <a:t>Radni</a:t>
            </a:r>
            <a:r>
              <a:rPr lang="en-GB" dirty="0"/>
              <a:t> </a:t>
            </a:r>
            <a:r>
              <a:rPr lang="en-GB" dirty="0" err="1"/>
              <a:t>ugovor</a:t>
            </a:r>
            <a:endParaRPr lang="en-GB" dirty="0"/>
          </a:p>
          <a:p>
            <a:pPr marL="624078" indent="-514350">
              <a:buFont typeface="+mj-lt"/>
              <a:buAutoNum type="arabicParenR" startAt="11"/>
            </a:pPr>
            <a:r>
              <a:rPr lang="en-GB" dirty="0" err="1"/>
              <a:t>Transakcija</a:t>
            </a:r>
            <a:endParaRPr lang="en-GB" dirty="0"/>
          </a:p>
          <a:p>
            <a:pPr marL="624078" indent="-514350">
              <a:buFont typeface="+mj-lt"/>
              <a:buAutoNum type="arabicParenR" startAt="11"/>
            </a:pPr>
            <a:r>
              <a:rPr lang="en-GB" dirty="0" err="1"/>
              <a:t>Cenovnik</a:t>
            </a:r>
            <a:endParaRPr lang="en-GB" dirty="0"/>
          </a:p>
          <a:p>
            <a:pPr marL="624078" indent="-514350">
              <a:buFont typeface="+mj-lt"/>
              <a:buAutoNum type="arabicParenR" startAt="11"/>
            </a:pPr>
            <a:r>
              <a:rPr lang="en-GB" dirty="0" err="1"/>
              <a:t>Paketi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posetioce</a:t>
            </a:r>
            <a:endParaRPr lang="en-GB" dirty="0"/>
          </a:p>
          <a:p>
            <a:pPr marL="624078" indent="-514350">
              <a:buFont typeface="+mj-lt"/>
              <a:buAutoNum type="arabicParenR" startAt="11"/>
            </a:pPr>
            <a:r>
              <a:rPr lang="en-GB" dirty="0"/>
              <a:t>Plata</a:t>
            </a:r>
          </a:p>
          <a:p>
            <a:pPr marL="624078" indent="-514350">
              <a:buFont typeface="+mj-lt"/>
              <a:buAutoNum type="arabicParenR" startAt="11"/>
            </a:pPr>
            <a:r>
              <a:rPr lang="en-GB" dirty="0" err="1"/>
              <a:t>Dogadjaji</a:t>
            </a:r>
            <a:endParaRPr lang="en-GB" dirty="0"/>
          </a:p>
          <a:p>
            <a:pPr marL="624078" indent="-514350">
              <a:buFont typeface="+mj-lt"/>
              <a:buAutoNum type="arabicParenR" startAt="11"/>
            </a:pPr>
            <a:r>
              <a:rPr lang="en-GB" dirty="0" err="1"/>
              <a:t>Ulaznice</a:t>
            </a:r>
            <a:endParaRPr lang="en-GB" dirty="0"/>
          </a:p>
          <a:p>
            <a:pPr marL="624078" indent="-514350">
              <a:buFont typeface="+mj-lt"/>
              <a:buAutoNum type="arabicParenR" startAt="11"/>
            </a:pPr>
            <a:r>
              <a:rPr lang="en-GB" dirty="0" err="1"/>
              <a:t>Kontakt</a:t>
            </a:r>
            <a:endParaRPr lang="en-GB" dirty="0"/>
          </a:p>
          <a:p>
            <a:pPr marL="624078" indent="-514350">
              <a:buFont typeface="+mj-lt"/>
              <a:buAutoNum type="arabicParenR" startAt="11"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ENTITETI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874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525963"/>
          </a:xfrm>
        </p:spPr>
        <p:txBody>
          <a:bodyPr/>
          <a:lstStyle/>
          <a:p>
            <a:pPr marL="624078" indent="-514350">
              <a:buFont typeface="+mj-lt"/>
              <a:buAutoNum type="arabicParenR" startAt="21"/>
            </a:pPr>
            <a:r>
              <a:rPr lang="en-GB" dirty="0" err="1" smtClean="0"/>
              <a:t>Mapa</a:t>
            </a:r>
            <a:endParaRPr lang="en-GB" dirty="0" smtClean="0"/>
          </a:p>
          <a:p>
            <a:pPr marL="624078" indent="-514350">
              <a:buFont typeface="+mj-lt"/>
              <a:buAutoNum type="arabicParenR" startAt="21"/>
            </a:pPr>
            <a:r>
              <a:rPr lang="en-GB" dirty="0" err="1" smtClean="0"/>
              <a:t>Knjiga</a:t>
            </a:r>
            <a:r>
              <a:rPr lang="en-GB" dirty="0" smtClean="0"/>
              <a:t> </a:t>
            </a:r>
            <a:r>
              <a:rPr lang="en-GB" dirty="0" err="1" smtClean="0"/>
              <a:t>utisaka</a:t>
            </a:r>
            <a:endParaRPr lang="en-GB" dirty="0" smtClean="0"/>
          </a:p>
          <a:p>
            <a:pPr marL="624078" indent="-514350">
              <a:buFont typeface="+mj-lt"/>
              <a:buAutoNum type="arabicParenR" startAt="21"/>
            </a:pPr>
            <a:r>
              <a:rPr lang="en-GB" dirty="0" err="1" smtClean="0"/>
              <a:t>Raspored</a:t>
            </a:r>
            <a:r>
              <a:rPr lang="en-GB" dirty="0" smtClean="0"/>
              <a:t> </a:t>
            </a:r>
            <a:r>
              <a:rPr lang="en-GB" dirty="0" err="1" smtClean="0"/>
              <a:t>negovanja</a:t>
            </a:r>
            <a:endParaRPr lang="en-GB" dirty="0" smtClean="0"/>
          </a:p>
          <a:p>
            <a:pPr marL="624078" indent="-514350">
              <a:buFont typeface="+mj-lt"/>
              <a:buAutoNum type="arabicParenR" startAt="21"/>
            </a:pPr>
            <a:r>
              <a:rPr lang="en-GB" dirty="0" err="1" smtClean="0"/>
              <a:t>Vakcina</a:t>
            </a:r>
            <a:endParaRPr lang="en-GB" dirty="0" smtClean="0"/>
          </a:p>
          <a:p>
            <a:pPr marL="624078" indent="-514350">
              <a:buFont typeface="+mj-lt"/>
              <a:buAutoNum type="arabicParenR" startAt="21"/>
            </a:pPr>
            <a:r>
              <a:rPr lang="en-GB" dirty="0" err="1" smtClean="0"/>
              <a:t>Kavez</a:t>
            </a:r>
            <a:endParaRPr lang="en-GB" dirty="0" smtClean="0"/>
          </a:p>
          <a:p>
            <a:pPr marL="624078" indent="-514350">
              <a:buFont typeface="+mj-lt"/>
              <a:buAutoNum type="arabicParenR" startAt="21"/>
            </a:pPr>
            <a:r>
              <a:rPr lang="en-GB" dirty="0" err="1" smtClean="0"/>
              <a:t>Staklenik</a:t>
            </a:r>
            <a:endParaRPr lang="en-GB" dirty="0" smtClean="0"/>
          </a:p>
          <a:p>
            <a:pPr marL="624078" indent="-514350">
              <a:buFont typeface="+mj-lt"/>
              <a:buAutoNum type="arabicParenR" startAt="21"/>
            </a:pPr>
            <a:r>
              <a:rPr lang="en-GB" dirty="0" err="1" smtClean="0"/>
              <a:t>Akvarijum</a:t>
            </a:r>
            <a:endParaRPr lang="en-GB" dirty="0" smtClean="0"/>
          </a:p>
          <a:p>
            <a:pPr marL="624078" indent="-514350">
              <a:buFont typeface="+mj-lt"/>
              <a:buAutoNum type="arabicParenR" startAt="21"/>
            </a:pPr>
            <a:r>
              <a:rPr lang="en-GB" dirty="0" err="1" smtClean="0"/>
              <a:t>Terarijum</a:t>
            </a:r>
            <a:endParaRPr lang="en-GB" dirty="0" smtClean="0"/>
          </a:p>
          <a:p>
            <a:pPr marL="624078" indent="-514350">
              <a:buFont typeface="+mj-lt"/>
              <a:buAutoNum type="arabicParenR" startAt="21"/>
            </a:pPr>
            <a:r>
              <a:rPr lang="en-GB" dirty="0" smtClean="0"/>
              <a:t>Datum</a:t>
            </a:r>
          </a:p>
          <a:p>
            <a:pPr marL="109728" indent="0">
              <a:buNone/>
            </a:pPr>
            <a:endParaRPr lang="en-GB" dirty="0" smtClean="0"/>
          </a:p>
          <a:p>
            <a:pPr marL="624078" indent="-514350">
              <a:buFont typeface="+mj-lt"/>
              <a:buAutoNum type="arabicParenR" startAt="21"/>
            </a:pPr>
            <a:endParaRPr lang="en-GB" dirty="0" smtClean="0"/>
          </a:p>
          <a:p>
            <a:pPr marL="624078" indent="-514350">
              <a:buFont typeface="+mj-lt"/>
              <a:buAutoNum type="arabicParenR" startAt="21"/>
            </a:pPr>
            <a:endParaRPr lang="en-GB" dirty="0" smtClean="0"/>
          </a:p>
          <a:p>
            <a:pPr marL="624078" indent="-514350">
              <a:buFont typeface="+mj-lt"/>
              <a:buAutoNum type="arabicParenR" startAt="21"/>
            </a:pPr>
            <a:endParaRPr lang="en-GB" dirty="0" smtClean="0"/>
          </a:p>
          <a:p>
            <a:pPr marL="624078" indent="-514350">
              <a:buFont typeface="+mj-lt"/>
              <a:buAutoNum type="arabicParenR" startAt="21"/>
            </a:pPr>
            <a:endParaRPr lang="en-GB" dirty="0" smtClean="0"/>
          </a:p>
          <a:p>
            <a:pPr marL="109728" indent="0">
              <a:buNone/>
            </a:pPr>
            <a:endParaRPr lang="en-GB" dirty="0" smtClean="0"/>
          </a:p>
          <a:p>
            <a:pPr marL="624078" indent="-514350">
              <a:buFont typeface="+mj-lt"/>
              <a:buAutoNum type="arabicParenR" startAt="20"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ENTITETI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167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arenR" startAt="30"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ENTITETI</a:t>
            </a:r>
          </a:p>
        </p:txBody>
      </p:sp>
    </p:spTree>
    <p:extLst>
      <p:ext uri="{BB962C8B-B14F-4D97-AF65-F5344CB8AC3E}">
        <p14:creationId xmlns:p14="http://schemas.microsoft.com/office/powerpoint/2010/main" val="231854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</TotalTime>
  <Words>61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ZOOLOŠKI VRT Projekat iz baza podataka, TIM 4</vt:lpstr>
      <vt:lpstr>ENTITETI</vt:lpstr>
      <vt:lpstr>ENTITETI</vt:lpstr>
      <vt:lpstr>ENTITETI</vt:lpstr>
      <vt:lpstr>ENTITETI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ZOOLOŠKI VRT Projekat iz baza podataka,</dc:title>
  <dc:creator>Windows User</dc:creator>
  <cp:lastModifiedBy>Windows User</cp:lastModifiedBy>
  <cp:revision>5</cp:revision>
  <dcterms:created xsi:type="dcterms:W3CDTF">2022-03-30T15:11:11Z</dcterms:created>
  <dcterms:modified xsi:type="dcterms:W3CDTF">2022-03-30T15:55:53Z</dcterms:modified>
</cp:coreProperties>
</file>