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48854-A942-463D-BCD7-CE8A5CD14AFC}" type="datetimeFigureOut">
              <a:rPr lang="en-US" smtClean="0"/>
              <a:t>03/28/2017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164A-A465-4F72-9622-3511F6CE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16.tmp"/><Relationship Id="rId7" Type="http://schemas.openxmlformats.org/officeDocument/2006/relationships/image" Target="../media/image3.sv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tmp"/><Relationship Id="rId4" Type="http://schemas.openxmlformats.org/officeDocument/2006/relationships/image" Target="../media/image17.tmp"/><Relationship Id="rId9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33" y="2090550"/>
            <a:ext cx="4715533" cy="2676899"/>
          </a:xfrm>
          <a:prstGeom prst="rect">
            <a:avLst/>
          </a:prstGeom>
        </p:spPr>
      </p:pic>
      <p:pic>
        <p:nvPicPr>
          <p:cNvPr id="9" name="Graphic 8" descr="Right Pointing Backhand Index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98950" y="4403025"/>
            <a:ext cx="609600" cy="60960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00" y="2078557"/>
            <a:ext cx="4601217" cy="2629267"/>
          </a:xfrm>
          <a:prstGeom prst="rect">
            <a:avLst/>
          </a:prstGeom>
        </p:spPr>
      </p:pic>
      <p:pic>
        <p:nvPicPr>
          <p:cNvPr id="12" name="Graphic 11" descr="Right Pointing Backhand Index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734617" y="44626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00" y="2435166"/>
            <a:ext cx="1832306" cy="11339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51" y="2435165"/>
            <a:ext cx="1743646" cy="11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8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519237"/>
            <a:ext cx="11058525" cy="3819525"/>
          </a:xfrm>
          <a:prstGeom prst="rect">
            <a:avLst/>
          </a:prstGeom>
        </p:spPr>
      </p:pic>
      <p:pic>
        <p:nvPicPr>
          <p:cNvPr id="5" name="Graphic 4" descr="Right Pointing Backhand Index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744200" y="50339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4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3894"/>
            <a:ext cx="10515600" cy="2060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9" y="-2254175"/>
            <a:ext cx="11059102" cy="4127350"/>
          </a:xfrm>
          <a:prstGeom prst="rect">
            <a:avLst/>
          </a:prstGeom>
        </p:spPr>
      </p:pic>
      <p:pic>
        <p:nvPicPr>
          <p:cNvPr id="9" name="Graphic 8" descr="Right Pointing Backhand Index 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067367" y="5357999"/>
            <a:ext cx="609600" cy="60960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39" y="2085787"/>
            <a:ext cx="337232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9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21" y="1825625"/>
            <a:ext cx="2760831" cy="1527175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56"/>
          <a:stretch/>
        </p:blipFill>
        <p:spPr>
          <a:xfrm>
            <a:off x="1220286" y="5292567"/>
            <a:ext cx="4237979" cy="10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64" y="2548527"/>
            <a:ext cx="1538930" cy="1394816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25" y="2486764"/>
            <a:ext cx="1858039" cy="14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5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5" y="1"/>
            <a:ext cx="1740975" cy="1240445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63"/>
          <a:stretch/>
        </p:blipFill>
        <p:spPr>
          <a:xfrm>
            <a:off x="8971119" y="0"/>
            <a:ext cx="1738800" cy="81915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7" y="1837688"/>
            <a:ext cx="2040359" cy="144536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41597" y="0"/>
            <a:ext cx="2040359" cy="1240446"/>
            <a:chOff x="341597" y="0"/>
            <a:chExt cx="2040359" cy="1240446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97" y="0"/>
              <a:ext cx="2040359" cy="1240446"/>
            </a:xfrm>
            <a:prstGeom prst="rect">
              <a:avLst/>
            </a:prstGeom>
          </p:spPr>
        </p:pic>
        <p:pic>
          <p:nvPicPr>
            <p:cNvPr id="11" name="Graphic 10" descr="Right Pointing Backhand Index 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839320" y="445423"/>
              <a:ext cx="209333" cy="209333"/>
            </a:xfrm>
            <a:prstGeom prst="rect">
              <a:avLst/>
            </a:prstGeom>
          </p:spPr>
        </p:pic>
      </p:grpSp>
      <p:pic>
        <p:nvPicPr>
          <p:cNvPr id="16" name="Picture 15" descr="Screen Clippi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53"/>
          <a:stretch/>
        </p:blipFill>
        <p:spPr>
          <a:xfrm>
            <a:off x="2910325" y="1832587"/>
            <a:ext cx="3030397" cy="1450461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32" y="1832587"/>
            <a:ext cx="3653801" cy="1450461"/>
          </a:xfrm>
          <a:prstGeom prst="rect">
            <a:avLst/>
          </a:prstGeom>
        </p:spPr>
      </p:pic>
      <p:pic>
        <p:nvPicPr>
          <p:cNvPr id="21" name="Graphic 20" descr="Right Pointing Backhand Index 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962299" y="923239"/>
            <a:ext cx="209333" cy="209333"/>
          </a:xfrm>
          <a:prstGeom prst="rect">
            <a:avLst/>
          </a:prstGeom>
        </p:spPr>
      </p:pic>
      <p:pic>
        <p:nvPicPr>
          <p:cNvPr id="22" name="Graphic 21" descr="Right Pointing Backhand Index 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631186" y="422845"/>
            <a:ext cx="209333" cy="209333"/>
          </a:xfrm>
          <a:prstGeom prst="rect">
            <a:avLst/>
          </a:prstGeom>
        </p:spPr>
      </p:pic>
      <p:pic>
        <p:nvPicPr>
          <p:cNvPr id="23" name="Graphic 22" descr="Right Pointing Backhand Index 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725498" y="3215315"/>
            <a:ext cx="209333" cy="20933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39319" y="2188719"/>
            <a:ext cx="1180161" cy="173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Right Pointing Backhand Index 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214065" y="3073715"/>
            <a:ext cx="209333" cy="209333"/>
          </a:xfrm>
          <a:prstGeom prst="rect">
            <a:avLst/>
          </a:prstGeom>
        </p:spPr>
      </p:pic>
      <p:pic>
        <p:nvPicPr>
          <p:cNvPr id="26" name="Graphic 25" descr="Right Pointing Backhand Index 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6832787" y="2557817"/>
            <a:ext cx="209333" cy="2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6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LeBauer</dc:creator>
  <cp:lastModifiedBy>David LeBauer</cp:lastModifiedBy>
  <cp:revision>8</cp:revision>
  <dcterms:created xsi:type="dcterms:W3CDTF">2017-03-28T19:14:21Z</dcterms:created>
  <dcterms:modified xsi:type="dcterms:W3CDTF">2017-03-28T20:41:18Z</dcterms:modified>
</cp:coreProperties>
</file>