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b0be2861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b0be2861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fcdaf68d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fcdaf68d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fcdaf68d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fcdaf68d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fcdaf68d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fcdaf68d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fcdaf68d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fcdaf68d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fcdaf68d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fcdaf68d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fcdaf68d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fcdaf68d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fcdaf68d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fcdaf68d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fcdaf68d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fcdaf68d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fcdaf68d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fcdaf68d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fcdaf68d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fcdaf68d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fcdaf68d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fcdaf68d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b0be2861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b0be2861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b0be2861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b0be2861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b0be28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b0be28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fcdaf68d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fcdaf68d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fcdaf68d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fcdaf68d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fcdaf68d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fcdaf68d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cbf25e2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cbf25e2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fcdaf68d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fcdaf68d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fcdaf68d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fcdaf68d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youtube.com/watch?v=1Q_Mz8RDTVM" TargetMode="External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719650" y="4120275"/>
            <a:ext cx="370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CSC384 TUT9101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descr="https://kagonekoshiro.com/blog-entry-23323.html&#10;&#10;かご猫Blog　&#10;https://kagonekoshiro.com&#10;&#10;のせ猫オフィシャルブログ &#10;http://ameblo.jp/nosenekoshiro&#10;&#10;#猫 ＃ねこ #ネコ ＃cat ＃cute #pets＃かご猫 ＃のせ猫" id="55" name="Google Shape;55;p13" title="ちびと草餅作り　20062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6912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212650" y="1127275"/>
            <a:ext cx="420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Domains: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C1 = {A,C}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C2 = {A}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C3 = {B,C}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C4 = {B,C}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C5 = {A,B}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2"/>
          <p:cNvSpPr txBox="1"/>
          <p:nvPr/>
        </p:nvSpPr>
        <p:spPr>
          <a:xfrm>
            <a:off x="4572000" y="1127275"/>
            <a:ext cx="41034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Constraints: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C1 != C2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C2 != C3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C2 != C4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C3 != C4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draw the graph!</a:t>
            </a:r>
            <a:endParaRPr/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070" y="0"/>
            <a:ext cx="723785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Degree Heuristic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Select variable that is </a:t>
            </a:r>
            <a:r>
              <a:rPr lang="en"/>
              <a:t>involved</a:t>
            </a:r>
            <a:r>
              <a:rPr lang="en"/>
              <a:t> in the largest number of constraints on other unassigned variables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Remaining Values Heuristic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Always branch on a variable with the smallest remaining values (smallest CurDom).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If a variable has only one value left, that value is forced, so we should propagate its consequences immediately.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This heuristic tends to produce skinny trees at the top. This means that more variables can be instantiated with fewer nodes searched, and thus more constraint propagation/DWO failures occur with less work.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Solution-degree heuristic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degree(F) = 5 + 1 = 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degree(T) = 5 + 3 = 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degree(U) = 5 + 3 = 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degree(R) = 5 + 2 = 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degree(W) = 5 + 3 = 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degree(O) = 5 + 2 + 3 = 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degree(X3) = 3 + 1 = 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degree(X1) = 3 + 2 =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degree(X2) = 3 + 3 = 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Assignment = {}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Choose next variable: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MRV, all ties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Break a tie with degree.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Proposal for a definition of the degree of variable V: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sum = 0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for all square boxes B connected to V in the constraint graph: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sum += number of edges of B - 1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degree(f) = 5 + 1 = 6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degree(x2) = 3 + 3 = 6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degree(w) = 5 + 3 = 8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degree(o) = 5 + 2 + 3 = 10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 cont.</a:t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So, e.g., if o is in X constraints with variable V, we count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all X of them. Makes sense - each different constraint may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rule out additional values.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By degree, we choose o.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Now, we want to order the values (least constraining values). We cannot compute this quickly in our heads.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Needed: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sums = {0:0,1:0,2:0,3:0,4:0,5:0,6:0,7:0,8:0,9:0}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For i from 0 to 9: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plug "o=i" into the constraint formulas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For each neighbor "N" of "o" in the constraint graph: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sums[i] += the number of values remaining for "N"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Return the i such that sums[i] is the maximum value in sums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CPS question from midterm</a:t>
            </a:r>
            <a:endParaRPr/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75"/>
            <a:ext cx="831532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draw constraint graph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CSC384:Intro to </a:t>
            </a:r>
            <a:r>
              <a:rPr lang="en"/>
              <a:t>artificial</a:t>
            </a:r>
            <a:r>
              <a:rPr lang="en"/>
              <a:t> intelligence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TUT9101       Thursdays 9:10-10AM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Is the constraint graph arc-consistent ? If yes, find a solution. If not, compute the arc-consistent graph.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Pls consider voting for Toso for America’s favourite pet!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0" y="1086950"/>
            <a:ext cx="4463100" cy="3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will put link in chat if you would like to vote! </a:t>
            </a:r>
            <a:endParaRPr/>
          </a:p>
        </p:txBody>
      </p:sp>
      <p:pic>
        <p:nvPicPr>
          <p:cNvPr id="182" name="Google Shape;1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8" y="1112100"/>
            <a:ext cx="4249725" cy="391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4"/>
          <p:cNvPicPr preferRelativeResize="0"/>
          <p:nvPr/>
        </p:nvPicPr>
        <p:blipFill rotWithShape="1">
          <a:blip r:embed="rId4">
            <a:alphaModFix/>
          </a:blip>
          <a:srcRect b="-27719" l="0" r="0" t="27720"/>
          <a:stretch/>
        </p:blipFill>
        <p:spPr>
          <a:xfrm>
            <a:off x="350149" y="1762825"/>
            <a:ext cx="38589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CSC384 Tutorial 4: CSP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33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A2 office hours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Midterm and Midterm office hours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Exercise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Degree Heuristic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MRV Heuristic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Exercise 2 break out 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Toso vote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A2 office hours tomorrow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Thursday, February 25, 2020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At 7:00 Pm - 8:00 Pm EST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"BB Collaborate"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Hosted by Daniel Razavi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Midterm-25%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Tuesday, March 2nd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9AM 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Details will be posted on piazza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office hours next Monday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Monday, March 1, 2020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7:00 Pm - 8:00 Pm EST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"BB Collaborate"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Hosted by Kristina Todic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8567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1594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discuss!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