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b0be286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b0be286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b0be28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b0be28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4d5ed78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4d5ed7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4d5ed78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4d5ed78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4d5ed78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4d5ed78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4d5ed78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4d5ed78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b0be286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b0be286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BvPNL1ShBPQ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19650" y="4120275"/>
            <a:ext cx="3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CSC384 TUT9101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Fostering my first neonatal piglet was an incredible adventure. I hope you love following his journey as much as I loved raising him! This little boy was just 1 pound at birth...15 pounds at adoption...and will eventually grow to be 150+ pounds! ALL PIGS GET BIG!&#10;&#10;Get the limited edition LOVE KNOWS NO SPECIES Joshua shirt here: http://kittenlady.bigcartel.com - a portion of proceeds supports his new sanctuary home, Farm Animal Refuge!&#10;&#10;-&#10;&#10;Follow Kitten Lady on social media! &#10;&#10;FACEBOOK: https://www.facebook.com/kittenxlady&#10;INSTAGRAM: https://www.instagram.com/kittenxlady" id="55" name="Google Shape;55;p13" title="Fostering a Newborn Piglet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591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CSC384:Intro to </a:t>
            </a:r>
            <a:r>
              <a:rPr lang="en"/>
              <a:t>artificial</a:t>
            </a:r>
            <a:r>
              <a:rPr lang="en"/>
              <a:t> intelligence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TUT9101       Thursdays 9:10-10AM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CSC384 Tutorial 4: Probability 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33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1 break out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Exercise 3 break out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" y="1500188"/>
            <a:ext cx="91154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" y="1619250"/>
            <a:ext cx="91154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300" y="445025"/>
            <a:ext cx="6321475" cy="6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8" y="1428750"/>
            <a:ext cx="90773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