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6B2375-5ACA-4B23-BF01-D16450D3568F}">
  <a:tblStyle styleId="{496B2375-5ACA-4B23-BF01-D16450D3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0be286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0be286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ef3b85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ef3b85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ef3b857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ef3b85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ef3b85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ef3b85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ef3b85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ef3b85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ef3b85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ef3b85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ef3b857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ef3b857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ef3b857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ef3b85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0be28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0be28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0be28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0be28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ef3b85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ef3b85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ef3b85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ef3b85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ef3b85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ef3b85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ef3b85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ef3b85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ef3b85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ef3b85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ef3b85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ef3b85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BvPNL1ShBPQ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19650" y="4120275"/>
            <a:ext cx="3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CSC384 TUT9101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Fostering my first neonatal piglet was an incredible adventure. I hope you love following his journey as much as I loved raising him! This little boy was just 1 pound at birth...15 pounds at adoption...and will eventually grow to be 150+ pounds! ALL PIGS GET BIG!&#10;&#10;Get the limited edition LOVE KNOWS NO SPECIES Joshua shirt here: http://kittenlady.bigcartel.com - a portion of proceeds supports his new sanctuary home, Farm Animal Refuge!&#10;&#10;-&#10;&#10;Follow Kitten Lady on social media! &#10;&#10;FACEBOOK: https://www.facebook.com/kittenxlady&#10;INSTAGRAM: https://www.instagram.com/kittenxlady" id="55" name="Google Shape;55;p13" title="Fostering a Newborn Piglet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591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5) Which Bayesian network would you have specified using the rules learned in class?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28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one. It is good practice to add nodes that correspond to causes before nodes that correspond to their effects.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6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one falsely assumes that Alarm 1 and Alarm 2 are independent if the value of Burglary is unknown. However, if the alarms are working as intended, it should be more likely that Alarm 1 rings if Alarm 2 rings (that is, they should not be independent).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first Bayesian network. How many probabilities need to be </a:t>
            </a:r>
            <a:r>
              <a:rPr lang="en"/>
              <a:t>specified</a:t>
            </a:r>
            <a:r>
              <a:rPr lang="en"/>
              <a:t> for its conditional probability tables? How many probabilities would need to be given if the same joint probability distribution were specified in a joint probability table?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P(AandB)=P(A|B)P(B)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specify 5 probabilities, namely P(Burglary), P(Alarm1|Burglary), P(Alarm1|not Burglary), P(Alarm2|Burglary), and P(Alarm2|not Burglary). A joint probability table would need 2</a:t>
            </a:r>
            <a:r>
              <a:rPr baseline="30000" lang="en"/>
              <a:t>3</a:t>
            </a:r>
            <a:r>
              <a:rPr lang="en"/>
              <a:t>-1 = 7 probabilities.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478475" y="22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{496B2375-5ACA-4B23-BF01-D16450D3568F}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CSC384:Intro to </a:t>
            </a:r>
            <a:r>
              <a:rPr lang="en"/>
              <a:t>artificial</a:t>
            </a:r>
            <a:r>
              <a:rPr lang="en"/>
              <a:t> intelligence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TUT9101       Thursdays 9:10-10AM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 Tutorial 7: Bayesian Networks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A3 Office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75"/>
            <a:ext cx="8839202" cy="169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8025" y="117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P(F,C) = P(C|F)P(F) = 0.8*0.1 = 0.08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535075" y="218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{496B2375-5ACA-4B23-BF01-D16450D3568F}</a:tableStyleId>
              </a:tblPr>
              <a:tblGrid>
                <a:gridCol w="382850"/>
                <a:gridCol w="382850"/>
                <a:gridCol w="3151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0.8*0.1 =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0.1*0.2 = 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0.3*0.9 = 0.27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1-0.08+0.02+0.27=0.63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58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P(C)= 0.08+</a:t>
            </a:r>
            <a:r>
              <a:rPr lang="en" sz="1400">
                <a:solidFill>
                  <a:schemeClr val="dk1"/>
                </a:solidFill>
              </a:rPr>
              <a:t>0.27=0.35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Bayes Rule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P(F|C) = P(F,C)/P(C) = </a:t>
            </a:r>
            <a:r>
              <a:rPr lang="en"/>
              <a:t>0.08/0.35 = 0.23….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same with P(notC)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P(‘C)= 1-0.35 = 0.65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P(F|’C) = P(F,notC)/P(notC)=.02/0.65=0.03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3) Are C and F independent in the given Bayesian network (Question 1)?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since (for example) P(F) = 0.1 but P(F|C)	 = 0.23.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about in the second Bayesian net?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No, since (for example) P(C) = 0.35 but P(C|F)	 = 0.08.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