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3f35dc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83f35dc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3f35dc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83f35dc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8ed151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98ed151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3f35dc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83f35dc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8ed151f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8ed151f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0be286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0be286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0be28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0be28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98ed151f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98ed151f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8d118ab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8d118ab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3f35d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3f35d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3f35dc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3f35dc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3f35dc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3f35dc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3f35dc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3f35dc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8ed151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8ed151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CSC384:Intro to </a:t>
            </a:r>
            <a:r>
              <a:rPr lang="en"/>
              <a:t>artificial</a:t>
            </a:r>
            <a:r>
              <a:rPr lang="en"/>
              <a:t> intelligence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TUT9101       Thursdays 9:10-10AM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180700"/>
            <a:ext cx="882967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29075"/>
            <a:ext cx="8839201" cy="622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4867575" y="1047100"/>
            <a:ext cx="4004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P(J) = P(J|A)P(A)</a:t>
            </a:r>
            <a:r>
              <a:rPr lang="en">
                <a:solidFill>
                  <a:schemeClr val="dk1"/>
                </a:solidFill>
              </a:rPr>
              <a:t>P(J|notA)P(notA)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P(A) = P(A|E)P(E)+P(A|notE)P(notE)+P(A|B)P(B)+</a:t>
            </a:r>
            <a:r>
              <a:rPr lang="en">
                <a:solidFill>
                  <a:schemeClr val="dk1"/>
                </a:solidFill>
              </a:rPr>
              <a:t>P(A|notB)P(notB)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P(M) = P(M|A)P(A)P(M|notA)P(notA)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P(J) = P(J|A) (P(A|E)P(E)+P(A|notE)P(notE)+P(A|B)P(B)+P(A|notB)P(notB))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P(J|notA)(P(notA|E)P(E)+P(notA|notE)P(notE)+P(notA|B)P(B)+P(notA|notB)P(notB))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P(J) = sum(through all nodes) P(E,B,A,M,J)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=P(J|A)P(A)+P(M|A)P(A)+P(A|E)P(E)P(A|B)P(B)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P(M|A) has no effect on P(J|A), P(A) is conditional on E and B not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P(J) conditional on A,B,E but not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58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 Tutorial 7: Bayesian Networks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8100" y="117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Baye’s Rule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50" y="1190350"/>
            <a:ext cx="69913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775" y="1200150"/>
            <a:ext cx="4876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5" y="117025"/>
            <a:ext cx="8839198" cy="35900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358175" y="1280575"/>
            <a:ext cx="428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P(D|A)=P(A,D)/P(A)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=(P(A,B,C,D)+P(A,B,notC,D)+P(A,notB,C,D)+P(A,notB, notC, D)/P(A)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=P(B|A)P(C|A)P(D|B,C)+P(B|A)P(notC|A)P(D|B,notC)+ </a:t>
            </a:r>
            <a:r>
              <a:rPr lang="en">
                <a:solidFill>
                  <a:schemeClr val="dk1"/>
                </a:solidFill>
              </a:rPr>
              <a:t>P(notB|A)P(C|A)P(D|notB,C)+P(notB|A)P(notC|A)P(D|notB,notC)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=.2*.7*0.3 + .2*.3*.25  + .8*.7*.1 + .8*.3*.35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=.197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P(D|A) = P(A,D)/P(A)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(P(A,B,C,D) + P(A,B;notC,D) + P(A, notB,C,D) + P(A, notB, notC,D))/P(A)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P(B|A)P(C|A)P(D|B,C) + P(B|A)P(notC|A)P(D|B, notC) + P(notB|A)P(C|A)P(D|notB,C) + P(notB|A)P(notC|A)P(D|notB, notC)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0.197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997200" y="0"/>
            <a:ext cx="4994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P(Z)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P(X,Z) = P(X)P(Z) if they are indep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P(X) = P(X|Y)P(Y) +P(X|notY)P(notY)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P(Z) = P(Z|Y)P(Y) +P(Z|notY)P(notY)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P(X,Z)= P(X,Z,Y)+P(X,Z,notY)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P(X,Z)= P(X|Y)P(Z|Y)P(Y) + P(X|notY)P(Z|notY)P(notY) = 0.25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y=.5 =not y(1-P(y))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z=x=.5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p(z)*p(x) = 0.25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83400" y="118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P(X)=P(X|Y)P(Y)+P(X|notY)P(notY)=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P(Z)=</a:t>
            </a:r>
            <a:r>
              <a:rPr lang="en"/>
              <a:t>P(Z|Y)P(Y)+P(Z|notY)P(notY)=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Hint: Independence and sum of probabilities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P(X,Z) = P(X,Z|Y)P(Y)+</a:t>
            </a:r>
            <a:r>
              <a:rPr lang="en"/>
              <a:t>P(X,Z|notY)P(notY)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P(X)P(Z) = .25 = P(X,Z)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P(X) = P(Y )P(X|Y ) + P(notY )P(X|notY ) =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P(Z) = P(Y )P(Z|Y ) + P(notY )P(Z|notY ) =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P(X,Z) = P(X,Y,Z) + P(X,notY,Z)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P(Y )P(X|Y )P(Z|Y ) + P(notY )P(X|notY )P(Z|notY)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0.25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P(X)P(Z) = P(X,Z).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