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af9c1b7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af9c1b7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af9c1b7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af9c1b7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CSC384:Intro to </a:t>
            </a:r>
            <a:r>
              <a:rPr lang="en"/>
              <a:t>artificial</a:t>
            </a:r>
            <a:r>
              <a:rPr lang="en"/>
              <a:t> intelligence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TUT9101       Thursdays 9:10-10AM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9: Hidden Markov Models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617" y="0"/>
            <a:ext cx="776276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