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1A00C-F0CD-46A4-8839-DC1F05B79A52}" v="184" dt="2022-11-02T21:40:35.459"/>
    <p1510:client id="{30C39446-0493-45EA-99B4-6C5B4ABEE149}" v="117" dt="2022-11-03T23:01:14.617"/>
    <p1510:client id="{E6D466B6-F2E9-464C-8188-5FCA6C68262D}" v="27" dt="2022-11-07T21:15:03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‹№›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2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5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‹№›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56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0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0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7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83" y="518003"/>
            <a:ext cx="5878774" cy="2532980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r>
              <a:rPr lang="uk-UA" b="0" dirty="0" err="1">
                <a:ea typeface="+mj-lt"/>
                <a:cs typeface="+mj-lt"/>
              </a:rPr>
              <a:t>Antony</a:t>
            </a:r>
            <a:r>
              <a:rPr lang="uk-UA" b="0" dirty="0">
                <a:ea typeface="+mj-lt"/>
                <a:cs typeface="+mj-lt"/>
              </a:rPr>
              <a:t> </a:t>
            </a:r>
            <a:r>
              <a:rPr lang="uk-UA" b="0" dirty="0" err="1">
                <a:ea typeface="+mj-lt"/>
                <a:cs typeface="+mj-lt"/>
              </a:rPr>
              <a:t>Mateus</a:t>
            </a:r>
            <a:r>
              <a:rPr lang="uk-UA" b="0" dirty="0">
                <a:ea typeface="+mj-lt"/>
                <a:cs typeface="+mj-lt"/>
              </a:rPr>
              <a:t> </a:t>
            </a:r>
            <a:r>
              <a:rPr lang="uk-UA" b="0" dirty="0" err="1">
                <a:ea typeface="+mj-lt"/>
                <a:cs typeface="+mj-lt"/>
              </a:rPr>
              <a:t>dos</a:t>
            </a:r>
            <a:r>
              <a:rPr lang="uk-UA" b="0" dirty="0">
                <a:ea typeface="+mj-lt"/>
                <a:cs typeface="+mj-lt"/>
              </a:rPr>
              <a:t> </a:t>
            </a:r>
            <a:r>
              <a:rPr lang="uk-UA" b="0" dirty="0" err="1">
                <a:ea typeface="+mj-lt"/>
                <a:cs typeface="+mj-lt"/>
              </a:rPr>
              <a:t>Santos</a:t>
            </a:r>
          </a:p>
          <a:p>
            <a:pPr algn="ctr">
              <a:lnSpc>
                <a:spcPct val="130000"/>
              </a:lnSpc>
              <a:spcBef>
                <a:spcPts val="1000"/>
              </a:spcBef>
            </a:pPr>
            <a:r>
              <a:rPr lang="uk-UA" b="0" dirty="0" err="1">
                <a:ea typeface="+mj-lt"/>
                <a:cs typeface="+mj-lt"/>
              </a:rPr>
              <a:t>Ist</a:t>
            </a:r>
            <a:r>
              <a:rPr lang="uk-UA" b="0" dirty="0">
                <a:ea typeface="+mj-lt"/>
                <a:cs typeface="+mj-lt"/>
              </a:rPr>
              <a:t> </a:t>
            </a:r>
            <a:r>
              <a:rPr lang="uk-UA" b="0" dirty="0" err="1">
                <a:ea typeface="+mj-lt"/>
                <a:cs typeface="+mj-lt"/>
              </a:rPr>
              <a:t>mein</a:t>
            </a:r>
            <a:r>
              <a:rPr lang="uk-UA" b="0" dirty="0">
                <a:ea typeface="+mj-lt"/>
                <a:cs typeface="+mj-lt"/>
              </a:rPr>
              <a:t> </a:t>
            </a:r>
            <a:r>
              <a:rPr lang="uk-UA" b="0" dirty="0" err="1">
                <a:ea typeface="+mj-lt"/>
                <a:cs typeface="+mj-lt"/>
              </a:rPr>
              <a:t>Idol</a:t>
            </a:r>
            <a:endParaRPr lang="en-US" b="0" dirty="0" err="1">
              <a:ea typeface="+mj-lt"/>
              <a:cs typeface="+mj-lt"/>
            </a:endParaRPr>
          </a:p>
          <a:p>
            <a:pPr algn="ctr"/>
            <a:endParaRPr lang="uk-UA" dirty="0"/>
          </a:p>
        </p:txBody>
      </p:sp>
      <p:pic>
        <p:nvPicPr>
          <p:cNvPr id="4" name="Рисунок 4" descr="Зображення, що містить особа, спорт, гравець, легка атлетика&#10;&#10;Опис створено автоматично">
            <a:extLst>
              <a:ext uri="{FF2B5EF4-FFF2-40B4-BE49-F238E27FC236}">
                <a16:creationId xmlns:a16="http://schemas.microsoft.com/office/drawing/2014/main" id="{B98B8E20-906C-FF29-F3EA-BAAE913CB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00" r="20751" b="2"/>
          <a:stretch/>
        </p:blipFill>
        <p:spPr>
          <a:xfrm>
            <a:off x="5979412" y="756110"/>
            <a:ext cx="5360306" cy="5360306"/>
          </a:xfrm>
          <a:custGeom>
            <a:avLst/>
            <a:gdLst/>
            <a:ahLst/>
            <a:cxnLst/>
            <a:rect l="l" t="t" r="r" b="b"/>
            <a:pathLst>
              <a:path w="5360306" h="5360306">
                <a:moveTo>
                  <a:pt x="2680153" y="0"/>
                </a:moveTo>
                <a:cubicBezTo>
                  <a:pt x="4160361" y="0"/>
                  <a:pt x="5360306" y="1199945"/>
                  <a:pt x="5360306" y="2680153"/>
                </a:cubicBezTo>
                <a:cubicBezTo>
                  <a:pt x="5360306" y="4160361"/>
                  <a:pt x="4160361" y="5360306"/>
                  <a:pt x="2680153" y="5360306"/>
                </a:cubicBezTo>
                <a:cubicBezTo>
                  <a:pt x="1199945" y="5360306"/>
                  <a:pt x="0" y="4160361"/>
                  <a:pt x="0" y="2680153"/>
                </a:cubicBezTo>
                <a:cubicBezTo>
                  <a:pt x="0" y="1199945"/>
                  <a:pt x="1199945" y="0"/>
                  <a:pt x="2680153" y="0"/>
                </a:cubicBezTo>
                <a:close/>
              </a:path>
            </a:pathLst>
          </a:cu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5099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Зображення, що містить особа, спорт, гравець, легка атлетика&#10;&#10;Опис створено автоматично">
            <a:extLst>
              <a:ext uri="{FF2B5EF4-FFF2-40B4-BE49-F238E27FC236}">
                <a16:creationId xmlns:a16="http://schemas.microsoft.com/office/drawing/2014/main" id="{EAF3D4B1-B946-E57F-BE94-998542CF7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6125" r="23875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49A86-7F6A-BF87-A49D-BB29739E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9" y="-1392804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uk-UA">
                <a:solidFill>
                  <a:srgbClr val="FFFFFF"/>
                </a:solidFill>
              </a:rPr>
              <a:t>Antony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CB222AB-6CE6-96E3-07DB-80BC1BDF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 err="1"/>
              <a:t>Er</a:t>
            </a:r>
            <a:r>
              <a:rPr lang="uk-UA" dirty="0"/>
              <a:t> </a:t>
            </a:r>
            <a:r>
              <a:rPr lang="uk-UA" dirty="0" err="1"/>
              <a:t>ist</a:t>
            </a:r>
            <a:r>
              <a:rPr lang="uk-UA" dirty="0"/>
              <a:t> </a:t>
            </a:r>
            <a:r>
              <a:rPr lang="uk-UA" dirty="0" err="1"/>
              <a:t>junger</a:t>
            </a:r>
            <a:r>
              <a:rPr lang="uk-UA" dirty="0"/>
              <a:t> </a:t>
            </a:r>
            <a:r>
              <a:rPr lang="uk-UA" dirty="0" err="1"/>
              <a:t>Fußballspieler</a:t>
            </a:r>
            <a:endParaRPr lang="uk-UA" dirty="0"/>
          </a:p>
          <a:p>
            <a:r>
              <a:rPr lang="uk-UA" dirty="0" err="1"/>
              <a:t>Er</a:t>
            </a:r>
            <a:r>
              <a:rPr lang="uk-UA" dirty="0"/>
              <a:t> </a:t>
            </a:r>
            <a:r>
              <a:rPr lang="uk-UA" dirty="0" err="1"/>
              <a:t>ist</a:t>
            </a:r>
            <a:r>
              <a:rPr lang="uk-UA" dirty="0"/>
              <a:t> 22 </a:t>
            </a:r>
            <a:r>
              <a:rPr lang="uk-UA" dirty="0" err="1"/>
              <a:t>Jahre</a:t>
            </a:r>
            <a:r>
              <a:rPr lang="uk-UA" dirty="0"/>
              <a:t> </a:t>
            </a:r>
            <a:r>
              <a:rPr lang="uk-UA" dirty="0" err="1"/>
              <a:t>alt</a:t>
            </a:r>
            <a:r>
              <a:rPr lang="uk-UA" dirty="0"/>
              <a:t> </a:t>
            </a:r>
          </a:p>
          <a:p>
            <a:r>
              <a:rPr lang="uk-UA" dirty="0" err="1"/>
              <a:t>Er</a:t>
            </a:r>
            <a:r>
              <a:rPr lang="uk-UA" dirty="0"/>
              <a:t> </a:t>
            </a:r>
            <a:r>
              <a:rPr lang="uk-UA" dirty="0" err="1"/>
              <a:t>kommt</a:t>
            </a:r>
            <a:r>
              <a:rPr lang="uk-UA" dirty="0"/>
              <a:t> </a:t>
            </a:r>
            <a:r>
              <a:rPr lang="uk-UA" dirty="0" err="1"/>
              <a:t>aus</a:t>
            </a:r>
            <a:r>
              <a:rPr lang="uk-UA" dirty="0"/>
              <a:t> </a:t>
            </a:r>
            <a:r>
              <a:rPr lang="uk-UA" dirty="0" err="1"/>
              <a:t>Brasilien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519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1B088FF-3FBC-4E49-9F96-ACC586DBF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Зображення, що містить особа, спорт, надворі, жовтий&#10;&#10;Опис створено автоматично">
            <a:extLst>
              <a:ext uri="{FF2B5EF4-FFF2-40B4-BE49-F238E27FC236}">
                <a16:creationId xmlns:a16="http://schemas.microsoft.com/office/drawing/2014/main" id="{C8B1A5E4-DCA2-460C-1DE4-250E572DF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500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4DCA07-5992-4B87-B944-642B4A38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85763" y="-385762"/>
            <a:ext cx="6857999" cy="762952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09725" y="4572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B11767C-FA34-4498-BB14-050A036F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62000 w 12192000"/>
              <a:gd name="connsiteY0" fmla="*/ 762000 h 6858000"/>
              <a:gd name="connsiteX1" fmla="*/ 762000 w 12192000"/>
              <a:gd name="connsiteY1" fmla="*/ 6096000 h 6858000"/>
              <a:gd name="connsiteX2" fmla="*/ 11423469 w 12192000"/>
              <a:gd name="connsiteY2" fmla="*/ 6096000 h 6858000"/>
              <a:gd name="connsiteX3" fmla="*/ 11423469 w 12192000"/>
              <a:gd name="connsiteY3" fmla="*/ 762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2000" y="762000"/>
                </a:moveTo>
                <a:lnTo>
                  <a:pt x="762000" y="6096000"/>
                </a:lnTo>
                <a:lnTo>
                  <a:pt x="11423469" y="6096000"/>
                </a:lnTo>
                <a:lnTo>
                  <a:pt x="11423469" y="762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F541C00-ABA5-4700-51BA-4225E409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4" y="4848465"/>
            <a:ext cx="6115051" cy="8556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Er spielt für die Nationalmannschaft von Brasilien seit 2021 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4E41-499F-9C9E-96AD-A0755DF9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524000"/>
            <a:ext cx="4590661" cy="2750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antony</a:t>
            </a:r>
          </a:p>
        </p:txBody>
      </p:sp>
    </p:spTree>
    <p:extLst>
      <p:ext uri="{BB962C8B-B14F-4D97-AF65-F5344CB8AC3E}">
        <p14:creationId xmlns:p14="http://schemas.microsoft.com/office/powerpoint/2010/main" val="99849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Зображення, що містить текст, особа&#10;&#10;Опис створено автоматично">
            <a:extLst>
              <a:ext uri="{FF2B5EF4-FFF2-40B4-BE49-F238E27FC236}">
                <a16:creationId xmlns:a16="http://schemas.microsoft.com/office/drawing/2014/main" id="{98AA28AC-700A-755B-6EED-4EB8E81EB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7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D8E78-128E-D46C-1D72-354B8834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uk-UA">
                <a:solidFill>
                  <a:srgbClr val="FFFFFF"/>
                </a:solidFill>
              </a:rPr>
              <a:t>antony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0C89479-5070-90EF-8843-3A1C27C7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7955077" cy="3352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Jetzt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spielt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er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für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das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Team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Manchester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United</a:t>
            </a:r>
            <a:endParaRPr lang="uk-UA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Er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wechselte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dieses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Jahr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zu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Manchester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uk-UA" dirty="0" err="1">
                <a:solidFill>
                  <a:srgbClr val="FFFFFF"/>
                </a:solidFill>
                <a:ea typeface="+mn-lt"/>
                <a:cs typeface="+mn-lt"/>
              </a:rPr>
              <a:t>United</a:t>
            </a:r>
            <a:r>
              <a:rPr lang="uk-UA" dirty="0">
                <a:solidFill>
                  <a:srgbClr val="FFFFFF"/>
                </a:solidFill>
                <a:ea typeface="+mn-lt"/>
                <a:cs typeface="+mn-lt"/>
              </a:rPr>
              <a:t>,</a:t>
            </a:r>
          </a:p>
          <a:p>
            <a:r>
              <a:rPr lang="uk-UA" dirty="0" err="1">
                <a:ea typeface="+mn-lt"/>
                <a:cs typeface="+mn-lt"/>
              </a:rPr>
              <a:t>aber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ist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kein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Problem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für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ihn</a:t>
            </a:r>
            <a:r>
              <a:rPr lang="uk-UA" dirty="0">
                <a:ea typeface="+mn-lt"/>
                <a:cs typeface="+mn-lt"/>
              </a:rPr>
              <a:t>, </a:t>
            </a:r>
            <a:r>
              <a:rPr lang="uk-UA" dirty="0" err="1">
                <a:ea typeface="+mn-lt"/>
                <a:cs typeface="+mn-lt"/>
              </a:rPr>
              <a:t>der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Beste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im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Team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zu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sein</a:t>
            </a:r>
            <a:endParaRPr lang="uk-UA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6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Зображення, що містить особа, гравець, надворі, спорт&#10;&#10;Опис створено автоматично">
            <a:extLst>
              <a:ext uri="{FF2B5EF4-FFF2-40B4-BE49-F238E27FC236}">
                <a16:creationId xmlns:a16="http://schemas.microsoft.com/office/drawing/2014/main" id="{9C19A63C-A87B-A973-EB0F-FBC4A0E74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431" r="5680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1D206-7B79-C78E-A279-AFB3FEC4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657" y="-1514282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uk-UA">
                <a:solidFill>
                  <a:srgbClr val="FFFFFF"/>
                </a:solidFill>
              </a:rPr>
              <a:t>antony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30EC7AB-471C-F6EB-2B46-F95B80C11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972" y="762000"/>
            <a:ext cx="3825025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 err="1">
                <a:ea typeface="+mn-lt"/>
                <a:cs typeface="+mn-lt"/>
              </a:rPr>
              <a:t>aber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seine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letzte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Team</a:t>
            </a:r>
            <a:r>
              <a:rPr lang="uk-UA">
                <a:ea typeface="+mn-lt"/>
                <a:cs typeface="+mn-lt"/>
              </a:rPr>
              <a:t> war Ajax</a:t>
            </a:r>
            <a:r>
              <a:rPr lang="uk-UA" dirty="0">
                <a:ea typeface="+mn-lt"/>
                <a:cs typeface="+mn-lt"/>
              </a:rPr>
              <a:t>, </a:t>
            </a:r>
          </a:p>
          <a:p>
            <a:r>
              <a:rPr lang="uk-UA">
                <a:ea typeface="+mn-lt"/>
                <a:cs typeface="+mn-lt"/>
              </a:rPr>
              <a:t>dort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>
                <a:ea typeface="+mn-lt"/>
                <a:cs typeface="+mn-lt"/>
              </a:rPr>
              <a:t>spielte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>
                <a:ea typeface="+mn-lt"/>
                <a:cs typeface="+mn-lt"/>
              </a:rPr>
              <a:t>er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>
                <a:ea typeface="+mn-lt"/>
                <a:cs typeface="+mn-lt"/>
              </a:rPr>
              <a:t>von</a:t>
            </a:r>
            <a:r>
              <a:rPr lang="uk-UA" dirty="0">
                <a:ea typeface="+mn-lt"/>
                <a:cs typeface="+mn-lt"/>
              </a:rPr>
              <a:t> 2020 </a:t>
            </a:r>
            <a:r>
              <a:rPr lang="uk-UA">
                <a:ea typeface="+mn-lt"/>
                <a:cs typeface="+mn-lt"/>
              </a:rPr>
              <a:t>bis</a:t>
            </a:r>
            <a:r>
              <a:rPr lang="uk-UA" dirty="0">
                <a:ea typeface="+mn-lt"/>
                <a:cs typeface="+mn-lt"/>
              </a:rPr>
              <a:t> 2022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15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Зображення, що містить особа, надворі, атлетична гра, гравець&#10;&#10;Опис створено автоматично">
            <a:extLst>
              <a:ext uri="{FF2B5EF4-FFF2-40B4-BE49-F238E27FC236}">
                <a16:creationId xmlns:a16="http://schemas.microsoft.com/office/drawing/2014/main" id="{F4EB71F9-A4A1-427E-2950-FE6321466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49" b="41821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BC46E-D86F-5BCD-E599-35B60AC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uk-UA">
                <a:solidFill>
                  <a:srgbClr val="FFFFFF"/>
                </a:solidFill>
              </a:rPr>
              <a:t>antony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8CFCCBB-FA68-040A-541D-7E4BBFC55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7955077" cy="3352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uk-UA">
                <a:solidFill>
                  <a:srgbClr val="FFFFFF"/>
                </a:solidFill>
                <a:ea typeface="+mn-lt"/>
                <a:cs typeface="+mn-lt"/>
              </a:rPr>
              <a:t>Er ist mein Lieblingsfußballspieler,</a:t>
            </a:r>
            <a:endParaRPr lang="uk-UA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uk-UA">
                <a:solidFill>
                  <a:srgbClr val="FFFFFF"/>
                </a:solidFill>
                <a:ea typeface="+mn-lt"/>
                <a:cs typeface="+mn-lt"/>
              </a:rPr>
              <a:t>  weil er meine Position spielt.</a:t>
            </a:r>
          </a:p>
          <a:p>
            <a:r>
              <a:rPr lang="uk-UA">
                <a:solidFill>
                  <a:srgbClr val="FFFFFF"/>
                </a:solidFill>
                <a:ea typeface="+mn-lt"/>
                <a:cs typeface="+mn-lt"/>
              </a:rPr>
              <a:t>Ich mag, wie er Fußball spielt.</a:t>
            </a:r>
          </a:p>
          <a:p>
            <a:r>
              <a:rPr lang="uk-UA">
                <a:solidFill>
                  <a:srgbClr val="FFFFFF"/>
                </a:solidFill>
              </a:rPr>
              <a:t>Und ich liebe auch Fußball.</a:t>
            </a:r>
          </a:p>
        </p:txBody>
      </p:sp>
    </p:spTree>
    <p:extLst>
      <p:ext uri="{BB962C8B-B14F-4D97-AF65-F5344CB8AC3E}">
        <p14:creationId xmlns:p14="http://schemas.microsoft.com/office/powerpoint/2010/main" val="105415792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7" baseType="lpstr">
      <vt:lpstr>PortalVTI</vt:lpstr>
      <vt:lpstr>Antony Mateus dos Santos Ist mein Idol </vt:lpstr>
      <vt:lpstr>Antony</vt:lpstr>
      <vt:lpstr>antony</vt:lpstr>
      <vt:lpstr>antony</vt:lpstr>
      <vt:lpstr>antony</vt:lpstr>
      <vt:lpstr>antony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175</cp:revision>
  <dcterms:created xsi:type="dcterms:W3CDTF">2022-11-02T18:49:06Z</dcterms:created>
  <dcterms:modified xsi:type="dcterms:W3CDTF">2022-11-08T09:13:47Z</dcterms:modified>
</cp:coreProperties>
</file>