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81" r:id="rId2"/>
    <p:sldId id="257" r:id="rId3"/>
    <p:sldId id="274" r:id="rId4"/>
    <p:sldId id="265" r:id="rId5"/>
    <p:sldId id="267" r:id="rId6"/>
    <p:sldId id="271" r:id="rId7"/>
    <p:sldId id="280" r:id="rId8"/>
    <p:sldId id="27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3FF"/>
    <a:srgbClr val="000F2E"/>
    <a:srgbClr val="CCECFF"/>
    <a:srgbClr val="740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061BB-8F72-477F-BE5A-64AD2C76E191}" v="1900" dt="2025-01-19T18:39:36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315" autoAdjust="0"/>
  </p:normalViewPr>
  <p:slideViewPr>
    <p:cSldViewPr snapToGrid="0">
      <p:cViewPr varScale="1">
        <p:scale>
          <a:sx n="100" d="100"/>
          <a:sy n="100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FA29B-88C5-4269-AD50-37D562FBD045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79EE2-FF11-40D8-8B6F-22379552E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5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B2F6B-5234-95A8-F927-B1AC506A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12716-EA5E-B952-AB9A-8C86ACE877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61F87-2E6E-BF28-3523-FBC5711AF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EABBE-79AF-0560-8297-16400606F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71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EED5-3AB4-E15C-0411-B1C2E367A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E03C8-923E-4DA4-5B3F-FF85306BA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889B08-77F8-9E76-53E1-B4E613FF9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32980-2171-F9F2-98C6-CF502A46E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11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41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5205-CB3C-723C-4601-A573330D9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F43074-9F95-8053-A471-15822C8F9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4FC36-4945-F828-836C-58211931A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BD588-7D42-C870-4448-869156A93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289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1DB6E-70F6-C5BD-2ED0-E875CFC3D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673B0A-855B-6AA0-82E0-8BD2A19339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0FAB0-FED5-5EB5-AFB1-0C14314DB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EB161-18B2-01DA-4CB8-D2A4703C4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2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DDB7B-B0C5-9EE7-0244-7E8C140E5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771DE8-B9EE-8716-4686-A9178160C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1401B-192E-707C-AAD3-06112EE92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F3CC5-0610-66EC-1991-B097E9FD9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8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65E4-A417-8096-C810-0D77C142D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532EEF-E257-1201-5DE8-34F84E5F9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0A8FF-0A20-FFFC-C891-3CA5D7056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69F9A-C7E2-1ADF-FD78-457BB0DDE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4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C6081-6387-492B-C55D-B545F4F3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07167-9376-C497-6425-ACB16384C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8241CC-033E-86DC-09AA-7E238A4B2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FF790-363A-B6A3-C7B1-CA90711A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D74F8-A76A-5A69-4C80-E2735F92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57C13-B938-2719-F7BB-6050D9A82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B51A6-D758-EBAE-95CD-A655E8E57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BC486-1AF2-4639-20F4-E16C5E036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79EE2-FF11-40D8-8B6F-22379552E6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0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3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3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5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1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4000">
              <a:schemeClr val="bg1">
                <a:lumMod val="0"/>
              </a:schemeClr>
            </a:gs>
            <a:gs pos="100000">
              <a:srgbClr val="000F2E"/>
            </a:gs>
          </a:gsLst>
          <a:lin ang="14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C05FE03-2FBF-4135-9B5D-AA4100C9E24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2F75101-0836-46A4-9BA4-66ADF3934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DC44-E9FC-6B27-E6B8-E17A88711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9CB3DAD-E2CE-ED71-3061-3D3241739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04164-97D9-7414-1150-43E198D34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0"/>
            <a:ext cx="10512552" cy="3365245"/>
          </a:xfrm>
        </p:spPr>
        <p:txBody>
          <a:bodyPr anchor="b">
            <a:normAutofit/>
          </a:bodyPr>
          <a:lstStyle/>
          <a:p>
            <a:pPr algn="l"/>
            <a:r>
              <a:rPr lang="sk-SK" sz="6600" noProof="0" dirty="0"/>
              <a:t>Nástroj na monitorovanie </a:t>
            </a:r>
            <a:br>
              <a:rPr lang="sk-SK" sz="6600" noProof="0" dirty="0"/>
            </a:br>
            <a:r>
              <a:rPr lang="sk-SK" sz="6600" noProof="0" dirty="0"/>
              <a:t>a správu serverov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A1CCC-D8B5-7072-F824-28623C390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268005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sk-SK" noProof="0" dirty="0"/>
              <a:t>Kristína Šubjaková</a:t>
            </a:r>
          </a:p>
          <a:p>
            <a:pPr algn="l"/>
            <a:r>
              <a:rPr lang="sk-SK" noProof="0" dirty="0"/>
              <a:t>4.B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749BAD-5387-C495-5EAC-CEBCD82B5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39358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9100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BBBD-CD1D-9D9C-EDA5-0975AF00C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C3556-7EAD-626E-D885-E837FDE7D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E3F17-329D-3F65-C34B-FE893D341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0"/>
            <a:ext cx="10512552" cy="3365245"/>
          </a:xfrm>
        </p:spPr>
        <p:txBody>
          <a:bodyPr anchor="b">
            <a:normAutofit/>
          </a:bodyPr>
          <a:lstStyle/>
          <a:p>
            <a:pPr algn="l"/>
            <a:r>
              <a:rPr lang="sk-SK" sz="6600" dirty="0"/>
              <a:t>ĎAKUJEM ZA POZORNOSŤ</a:t>
            </a:r>
            <a:endParaRPr lang="sk-SK" sz="6600" noProof="0" dirty="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19B39F5C-F5D9-FBA9-F135-C8028C7CC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39358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72886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B5C2F-E5EF-7061-E97D-537B452A2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sk-SK" sz="5400" noProof="0" dirty="0"/>
              <a:t>VÝBER TÉMY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E602-CAA0-BDF3-1F4B-FCDCDC6E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200" noProof="0" dirty="0"/>
              <a:t>Dôležitosť v oblasti správy IT infraštruktúry</a:t>
            </a:r>
          </a:p>
          <a:p>
            <a:pPr>
              <a:spcBef>
                <a:spcPts val="1800"/>
              </a:spcBef>
            </a:pPr>
            <a:r>
              <a:rPr lang="sk-SK" sz="3200" noProof="0" dirty="0"/>
              <a:t>Komplikovanosť dostupných nástrojov</a:t>
            </a:r>
          </a:p>
          <a:p>
            <a:endParaRPr lang="sk-SK" sz="2200" noProof="0" dirty="0"/>
          </a:p>
        </p:txBody>
      </p:sp>
      <p:pic>
        <p:nvPicPr>
          <p:cNvPr id="9" name="Picture 8" descr="A computer servers with a green and blue circle&#10;&#10;Description automatically generated with medium confidence">
            <a:extLst>
              <a:ext uri="{FF2B5EF4-FFF2-40B4-BE49-F238E27FC236}">
                <a16:creationId xmlns:a16="http://schemas.microsoft.com/office/drawing/2014/main" id="{05CFE681-E27A-BF5E-C18D-BA97D0427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780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01C95-F0CE-E856-9373-2137A0E0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8FBC00E-411B-E41D-1258-6BFF781ED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E6EB9-B8F5-8368-D476-39084762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k-SK" sz="5400" noProof="0" dirty="0"/>
              <a:t>CIELE PRÁCE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19E05C33-D4ED-F991-F561-60D321D5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2078-A997-807C-C21F-254D2418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928891" cy="3547872"/>
          </a:xfrm>
        </p:spPr>
        <p:txBody>
          <a:bodyPr anchor="t">
            <a:noAutofit/>
          </a:bodyPr>
          <a:lstStyle/>
          <a:p>
            <a:pPr>
              <a:spcBef>
                <a:spcPts val="1800"/>
              </a:spcBef>
            </a:pPr>
            <a:r>
              <a:rPr lang="sk-SK" sz="3200" noProof="0" dirty="0"/>
              <a:t>Navrhnutie a vytvorenie webového rozhrania</a:t>
            </a:r>
          </a:p>
          <a:p>
            <a:pPr>
              <a:spcBef>
                <a:spcPts val="1800"/>
              </a:spcBef>
            </a:pPr>
            <a:r>
              <a:rPr lang="sk-SK" sz="3200" noProof="0" dirty="0"/>
              <a:t>Zber a ukladanie systémových metrík do databázy</a:t>
            </a:r>
          </a:p>
          <a:p>
            <a:pPr>
              <a:spcBef>
                <a:spcPts val="1800"/>
              </a:spcBef>
            </a:pPr>
            <a:r>
              <a:rPr lang="sk-SK" sz="3200" noProof="0" dirty="0"/>
              <a:t>Testovanie presnosti, výkonu a notifikácií</a:t>
            </a:r>
          </a:p>
        </p:txBody>
      </p:sp>
      <p:pic>
        <p:nvPicPr>
          <p:cNvPr id="5" name="Picture 4" descr="A blue and white target with a red arrow in the center&#10;&#10;Description automatically generated">
            <a:extLst>
              <a:ext uri="{FF2B5EF4-FFF2-40B4-BE49-F238E27FC236}">
                <a16:creationId xmlns:a16="http://schemas.microsoft.com/office/drawing/2014/main" id="{98551016-75E6-EDE9-3AB5-284AC7D3A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67" y="1310872"/>
            <a:ext cx="4236255" cy="423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9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A5F8A-8665-FC7E-7987-5E739430C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297E-4F2B-2D21-4308-D7C73C0D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noProof="0" dirty="0"/>
              <a:t>POUŽITÉ TECHNOLÓGIE</a:t>
            </a:r>
          </a:p>
        </p:txBody>
      </p:sp>
      <p:pic>
        <p:nvPicPr>
          <p:cNvPr id="5" name="Content Placeholder 4" descr="A blue and yellow snake&#10;&#10;Description automatically generated">
            <a:extLst>
              <a:ext uri="{FF2B5EF4-FFF2-40B4-BE49-F238E27FC236}">
                <a16:creationId xmlns:a16="http://schemas.microsoft.com/office/drawing/2014/main" id="{3C7835B7-FC67-C3B6-88C6-7BB076FC5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5" t="8506" r="9668" b="9721"/>
          <a:stretch/>
        </p:blipFill>
        <p:spPr>
          <a:xfrm>
            <a:off x="838200" y="1827574"/>
            <a:ext cx="1943100" cy="1970735"/>
          </a:xfrm>
        </p:spPr>
      </p:pic>
      <p:pic>
        <p:nvPicPr>
          <p:cNvPr id="9" name="Picture 8" descr="A green and white sign with white text&#10;&#10;Description automatically generated">
            <a:extLst>
              <a:ext uri="{FF2B5EF4-FFF2-40B4-BE49-F238E27FC236}">
                <a16:creationId xmlns:a16="http://schemas.microsoft.com/office/drawing/2014/main" id="{D23E43B0-FC54-4779-89DA-F8D0167DC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68258"/>
            <a:ext cx="3590111" cy="1675800"/>
          </a:xfrm>
          <a:prstGeom prst="rect">
            <a:avLst/>
          </a:prstGeom>
        </p:spPr>
      </p:pic>
      <p:pic>
        <p:nvPicPr>
          <p:cNvPr id="11" name="Picture 10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BC44694E-B091-DF22-B1B4-3470CA39E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24" y="1827574"/>
            <a:ext cx="2029690" cy="2093118"/>
          </a:xfrm>
          <a:prstGeom prst="rect">
            <a:avLst/>
          </a:prstGeom>
        </p:spPr>
      </p:pic>
      <p:pic>
        <p:nvPicPr>
          <p:cNvPr id="13" name="Picture 12" descr="A stack of red blocks with white shapes and stars&#10;&#10;Description automatically generated">
            <a:extLst>
              <a:ext uri="{FF2B5EF4-FFF2-40B4-BE49-F238E27FC236}">
                <a16:creationId xmlns:a16="http://schemas.microsoft.com/office/drawing/2014/main" id="{4CEBF0C6-FE38-1C0E-F071-FF92DAEC0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9" b="6436"/>
          <a:stretch/>
        </p:blipFill>
        <p:spPr>
          <a:xfrm>
            <a:off x="3554772" y="1858120"/>
            <a:ext cx="2218154" cy="1970735"/>
          </a:xfrm>
          <a:prstGeom prst="rect">
            <a:avLst/>
          </a:prstGeom>
        </p:spPr>
      </p:pic>
      <p:pic>
        <p:nvPicPr>
          <p:cNvPr id="15" name="Picture 14" descr="A group of colorful logos&#10;&#10;Description automatically generated">
            <a:extLst>
              <a:ext uri="{FF2B5EF4-FFF2-40B4-BE49-F238E27FC236}">
                <a16:creationId xmlns:a16="http://schemas.microsoft.com/office/drawing/2014/main" id="{E92099FE-5D93-1E98-181F-9958F0515F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18" y="3798309"/>
            <a:ext cx="4497515" cy="2635263"/>
          </a:xfrm>
          <a:prstGeom prst="rect">
            <a:avLst/>
          </a:prstGeom>
        </p:spPr>
      </p:pic>
      <p:pic>
        <p:nvPicPr>
          <p:cNvPr id="17" name="Picture 16" descr="A hexagon with colorful lines&#10;&#10;Description automatically generated">
            <a:extLst>
              <a:ext uri="{FF2B5EF4-FFF2-40B4-BE49-F238E27FC236}">
                <a16:creationId xmlns:a16="http://schemas.microsoft.com/office/drawing/2014/main" id="{26802266-730C-0A33-80DA-49F81DB6D3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62" t="7076" r="11434" b="7168"/>
          <a:stretch/>
        </p:blipFill>
        <p:spPr>
          <a:xfrm>
            <a:off x="9415413" y="1806763"/>
            <a:ext cx="1943100" cy="2075425"/>
          </a:xfrm>
          <a:prstGeom prst="rect">
            <a:avLst/>
          </a:prstGeom>
        </p:spPr>
      </p:pic>
      <p:pic>
        <p:nvPicPr>
          <p:cNvPr id="4" name="Picture 3" descr="A colorful logo on a black background&#10;&#10;Description automatically generated">
            <a:extLst>
              <a:ext uri="{FF2B5EF4-FFF2-40B4-BE49-F238E27FC236}">
                <a16:creationId xmlns:a16="http://schemas.microsoft.com/office/drawing/2014/main" id="{621C0685-E565-FB48-2FAC-9F027A0986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14" y="4342318"/>
            <a:ext cx="1932123" cy="193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0FE32-E717-C4EF-104F-06DBA2802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8393A-0A59-1507-5950-544FDAC6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k-SK" sz="5400" noProof="0" dirty="0"/>
              <a:t>AGENT NODE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A62C2-844A-365D-589C-87BA2ED2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5372299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200" noProof="0" dirty="0"/>
              <a:t>Jednoduchý web server vo </a:t>
            </a:r>
            <a:r>
              <a:rPr lang="sk-SK" sz="3200" noProof="0" dirty="0" err="1"/>
              <a:t>Flasku</a:t>
            </a:r>
            <a:endParaRPr lang="sk-SK" sz="3200" noProof="0" dirty="0"/>
          </a:p>
          <a:p>
            <a:pPr>
              <a:spcBef>
                <a:spcPts val="1800"/>
              </a:spcBef>
            </a:pPr>
            <a:r>
              <a:rPr lang="sk-SK" sz="3200" noProof="0" dirty="0"/>
              <a:t>Zber systémových dát: CPU, RAM, disk, a ďalšie metriky</a:t>
            </a:r>
          </a:p>
          <a:p>
            <a:pPr>
              <a:spcBef>
                <a:spcPts val="1800"/>
              </a:spcBef>
            </a:pPr>
            <a:r>
              <a:rPr lang="sk-SK" sz="3200" noProof="0" dirty="0"/>
              <a:t>Odošle dáta po vyžiadaní </a:t>
            </a:r>
            <a:r>
              <a:rPr lang="sk-SK" sz="3200" noProof="0" dirty="0" err="1"/>
              <a:t>Control</a:t>
            </a:r>
            <a:r>
              <a:rPr lang="sk-SK" sz="3200" noProof="0" dirty="0"/>
              <a:t> </a:t>
            </a:r>
            <a:r>
              <a:rPr lang="sk-SK" sz="3200" noProof="0" dirty="0" err="1"/>
              <a:t>Nodom</a:t>
            </a:r>
            <a:endParaRPr lang="sk-SK" sz="32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19F87-AD3E-449E-B61E-3B20F563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598" y="945004"/>
            <a:ext cx="3789294" cy="49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E3336-AB58-BBE7-D170-066FE783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DA41B-EBA3-D7DE-70EB-2DB40F6F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044307" cy="1481328"/>
          </a:xfrm>
        </p:spPr>
        <p:txBody>
          <a:bodyPr anchor="b">
            <a:noAutofit/>
          </a:bodyPr>
          <a:lstStyle/>
          <a:p>
            <a:r>
              <a:rPr lang="sk-SK" sz="5400" noProof="0" dirty="0"/>
              <a:t>CONTROL NODE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8F0A95-3EBD-0C84-D9D7-13E29389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200" noProof="0" dirty="0"/>
              <a:t>Riadi komunikáciu medzi </a:t>
            </a:r>
            <a:r>
              <a:rPr lang="sk-SK" sz="3200" noProof="0" dirty="0" err="1"/>
              <a:t>nodami</a:t>
            </a:r>
            <a:endParaRPr lang="sk-SK" sz="3200" noProof="0" dirty="0"/>
          </a:p>
          <a:p>
            <a:pPr>
              <a:spcBef>
                <a:spcPts val="1800"/>
              </a:spcBef>
            </a:pPr>
            <a:r>
              <a:rPr lang="sk-SK" sz="3200" noProof="0" dirty="0"/>
              <a:t>Zapisuje a </a:t>
            </a:r>
            <a:r>
              <a:rPr lang="sk-SK" sz="3200" noProof="0" dirty="0" err="1"/>
              <a:t>Cachuje</a:t>
            </a:r>
            <a:r>
              <a:rPr lang="sk-SK" sz="3200" noProof="0" dirty="0"/>
              <a:t> dáta</a:t>
            </a:r>
          </a:p>
          <a:p>
            <a:pPr>
              <a:spcBef>
                <a:spcPts val="1800"/>
              </a:spcBef>
            </a:pPr>
            <a:r>
              <a:rPr lang="sk-SK" sz="3200" noProof="0" dirty="0"/>
              <a:t>Plánuje a vykonáva úlohy</a:t>
            </a:r>
          </a:p>
          <a:p>
            <a:pPr>
              <a:spcBef>
                <a:spcPts val="1800"/>
              </a:spcBef>
            </a:pPr>
            <a:r>
              <a:rPr lang="sk-SK" sz="3200" noProof="0" dirty="0"/>
              <a:t>Poskytuje webové rozhranie</a:t>
            </a:r>
          </a:p>
        </p:txBody>
      </p:sp>
      <p:pic>
        <p:nvPicPr>
          <p:cNvPr id="4" name="Picture 3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E8D7CC85-65B3-CDF5-12C4-41882672B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61" y="83489"/>
            <a:ext cx="4860378" cy="64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9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A7C12-8D30-2C95-180A-309F2465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59D3B9D-BBE4-B928-2C7A-24C32A598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9D2D9-C8A8-664E-A7C1-BBE7E4A5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284089" cy="1481328"/>
          </a:xfrm>
        </p:spPr>
        <p:txBody>
          <a:bodyPr anchor="b">
            <a:normAutofit fontScale="90000"/>
          </a:bodyPr>
          <a:lstStyle/>
          <a:p>
            <a:r>
              <a:rPr lang="sk-SK" sz="6000" noProof="0" dirty="0"/>
              <a:t>PRAKTICKÁ</a:t>
            </a:r>
            <a:r>
              <a:rPr lang="sk-SK" sz="5400" noProof="0" dirty="0"/>
              <a:t> ČASŤ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05260B5-507A-3740-FFCF-1E29B31FE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50546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F853D-EC34-1683-D619-889A35724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FBC29E-A2C8-D44C-4AD3-99DE338CF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5FF42-5D10-700D-7396-76A1DCB9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6227065" cy="1481328"/>
          </a:xfrm>
        </p:spPr>
        <p:txBody>
          <a:bodyPr anchor="b">
            <a:noAutofit/>
          </a:bodyPr>
          <a:lstStyle/>
          <a:p>
            <a:r>
              <a:rPr lang="sk-SK" sz="5400" noProof="0" dirty="0"/>
              <a:t>VÝSLEDKY A ZÁVERY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D1199F1-3888-B663-8943-A2A37A71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E26B17-A1C0-FB79-B8CD-786A06D6B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6427089" cy="3547872"/>
          </a:xfrm>
        </p:spPr>
        <p:txBody>
          <a:bodyPr anchor="t">
            <a:normAutofit/>
          </a:bodyPr>
          <a:lstStyle/>
          <a:p>
            <a:pPr>
              <a:spcBef>
                <a:spcPts val="1800"/>
              </a:spcBef>
            </a:pPr>
            <a:r>
              <a:rPr lang="sk-SK" sz="3200" noProof="0" dirty="0"/>
              <a:t>Vytvorené webové rozhranie</a:t>
            </a:r>
          </a:p>
          <a:p>
            <a:pPr>
              <a:spcBef>
                <a:spcPts val="1800"/>
              </a:spcBef>
            </a:pPr>
            <a:r>
              <a:rPr lang="sk-SK" sz="3200" noProof="0" dirty="0"/>
              <a:t>Funkčný zber a ukladanie systémových metrík do databázy</a:t>
            </a:r>
          </a:p>
          <a:p>
            <a:pPr>
              <a:spcBef>
                <a:spcPts val="1800"/>
              </a:spcBef>
            </a:pPr>
            <a:r>
              <a:rPr lang="sk-SK" sz="3200" noProof="0" dirty="0"/>
              <a:t>Test presnosti, výkonu a notifikácií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2201DC-E0DC-D1D6-AD48-02E4F833EC6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85" y="2660904"/>
            <a:ext cx="3206496" cy="32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0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D60DE-B740-13FB-26F0-C3E1D880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sk-SK" sz="5400" noProof="0" dirty="0"/>
              <a:t>OTÁZKY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noProof="0" dirty="0"/>
          </a:p>
        </p:txBody>
      </p:sp>
      <p:pic>
        <p:nvPicPr>
          <p:cNvPr id="4" name="Content Placeholder 3" descr="A blue paint on a black background&#10;&#10;Description automatically generated">
            <a:extLst>
              <a:ext uri="{FF2B5EF4-FFF2-40B4-BE49-F238E27FC236}">
                <a16:creationId xmlns:a16="http://schemas.microsoft.com/office/drawing/2014/main" id="{0CD3EEFA-EACA-A874-A635-CA4362170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"/>
                    </a14:imgEffect>
                    <a14:imgEffect>
                      <a14:colorTemperature colorTemp="5300"/>
                    </a14:imgEffect>
                    <a14:imgEffect>
                      <a14:saturation sat="300000"/>
                    </a14:imgEffect>
                    <a14:imgEffect>
                      <a14:brightnessContrast bright="-6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095" y="1129471"/>
            <a:ext cx="2349032" cy="5808158"/>
          </a:xfrm>
        </p:spPr>
      </p:pic>
    </p:spTree>
    <p:extLst>
      <p:ext uri="{BB962C8B-B14F-4D97-AF65-F5344CB8AC3E}">
        <p14:creationId xmlns:p14="http://schemas.microsoft.com/office/powerpoint/2010/main" val="297123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6596FF"/>
      </a:accent1>
      <a:accent2>
        <a:srgbClr val="003CBF"/>
      </a:accent2>
      <a:accent3>
        <a:srgbClr val="002060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1342</TotalTime>
  <Words>124</Words>
  <Application>Microsoft Office PowerPoint</Application>
  <PresentationFormat>Widescreen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Nástroj na monitorovanie  a správu serverov</vt:lpstr>
      <vt:lpstr>VÝBER TÉMY</vt:lpstr>
      <vt:lpstr>CIELE PRÁCE</vt:lpstr>
      <vt:lpstr>POUŽITÉ TECHNOLÓGIE</vt:lpstr>
      <vt:lpstr>AGENT NODE</vt:lpstr>
      <vt:lpstr>CONTROL NODE</vt:lpstr>
      <vt:lpstr>PRAKTICKÁ ČASŤ</vt:lpstr>
      <vt:lpstr>VÝSLEDKY A ZÁVERY</vt:lpstr>
      <vt:lpstr>OTÁZKY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Šubjaková Kristína</dc:creator>
  <cp:lastModifiedBy>Šubjaková Kristína</cp:lastModifiedBy>
  <cp:revision>26</cp:revision>
  <dcterms:created xsi:type="dcterms:W3CDTF">2025-01-15T19:19:16Z</dcterms:created>
  <dcterms:modified xsi:type="dcterms:W3CDTF">2025-01-19T18:45:40Z</dcterms:modified>
</cp:coreProperties>
</file>