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83" r:id="rId2"/>
    <p:sldId id="257" r:id="rId3"/>
    <p:sldId id="274" r:id="rId4"/>
    <p:sldId id="265" r:id="rId5"/>
    <p:sldId id="267" r:id="rId6"/>
    <p:sldId id="271" r:id="rId7"/>
    <p:sldId id="280" r:id="rId8"/>
    <p:sldId id="277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3FF"/>
    <a:srgbClr val="000F2E"/>
    <a:srgbClr val="CCECFF"/>
    <a:srgbClr val="740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B2F891-D26A-B1AC-941D-78AEDC59AD69}" v="20" dt="2025-04-02T21:00:06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315" autoAdjust="0"/>
  </p:normalViewPr>
  <p:slideViewPr>
    <p:cSldViewPr snapToGrid="0">
      <p:cViewPr>
        <p:scale>
          <a:sx n="64" d="100"/>
          <a:sy n="64" d="100"/>
        </p:scale>
        <p:origin x="1426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Šubjaková Kristína" userId="S::kristina.subjakova@elektrohradok.sk::714c1067-b139-4079-8d89-6280a106872a" providerId="AD" clId="Web-{48CA8EE8-FE24-EB18-DE70-3AE639424342}"/>
    <pc:docChg chg="modSld">
      <pc:chgData name="Šubjaková Kristína" userId="S::kristina.subjakova@elektrohradok.sk::714c1067-b139-4079-8d89-6280a106872a" providerId="AD" clId="Web-{48CA8EE8-FE24-EB18-DE70-3AE639424342}" dt="2025-02-25T07:30:34.554" v="0" actId="20577"/>
      <pc:docMkLst>
        <pc:docMk/>
      </pc:docMkLst>
      <pc:sldChg chg="modSp">
        <pc:chgData name="Šubjaková Kristína" userId="S::kristina.subjakova@elektrohradok.sk::714c1067-b139-4079-8d89-6280a106872a" providerId="AD" clId="Web-{48CA8EE8-FE24-EB18-DE70-3AE639424342}" dt="2025-02-25T07:30:34.554" v="0" actId="20577"/>
        <pc:sldMkLst>
          <pc:docMk/>
          <pc:sldMk cId="245747740" sldId="267"/>
        </pc:sldMkLst>
        <pc:spChg chg="mod">
          <ac:chgData name="Šubjaková Kristína" userId="S::kristina.subjakova@elektrohradok.sk::714c1067-b139-4079-8d89-6280a106872a" providerId="AD" clId="Web-{48CA8EE8-FE24-EB18-DE70-3AE639424342}" dt="2025-02-25T07:30:34.554" v="0" actId="20577"/>
          <ac:spMkLst>
            <pc:docMk/>
            <pc:sldMk cId="245747740" sldId="267"/>
            <ac:spMk id="2" creationId="{EB78393A-0A59-1507-5950-544FDAC6F2AD}"/>
          </ac:spMkLst>
        </pc:spChg>
      </pc:sldChg>
    </pc:docChg>
  </pc:docChgLst>
  <pc:docChgLst>
    <pc:chgData name="Šubjaková Kristína" userId="S::kristina.subjakova@elektrohradok.sk::714c1067-b139-4079-8d89-6280a106872a" providerId="AD" clId="Web-{3EB2F891-D26A-B1AC-941D-78AEDC59AD69}"/>
    <pc:docChg chg="modSld">
      <pc:chgData name="Šubjaková Kristína" userId="S::kristina.subjakova@elektrohradok.sk::714c1067-b139-4079-8d89-6280a106872a" providerId="AD" clId="Web-{3EB2F891-D26A-B1AC-941D-78AEDC59AD69}" dt="2025-04-02T21:00:06.795" v="22" actId="20577"/>
      <pc:docMkLst>
        <pc:docMk/>
      </pc:docMkLst>
      <pc:sldChg chg="modSp">
        <pc:chgData name="Šubjaková Kristína" userId="S::kristina.subjakova@elektrohradok.sk::714c1067-b139-4079-8d89-6280a106872a" providerId="AD" clId="Web-{3EB2F891-D26A-B1AC-941D-78AEDC59AD69}" dt="2025-04-02T21:00:06.795" v="22" actId="20577"/>
        <pc:sldMkLst>
          <pc:docMk/>
          <pc:sldMk cId="505465867" sldId="280"/>
        </pc:sldMkLst>
        <pc:spChg chg="mod">
          <ac:chgData name="Šubjaková Kristína" userId="S::kristina.subjakova@elektrohradok.sk::714c1067-b139-4079-8d89-6280a106872a" providerId="AD" clId="Web-{3EB2F891-D26A-B1AC-941D-78AEDC59AD69}" dt="2025-04-02T21:00:06.795" v="22" actId="20577"/>
          <ac:spMkLst>
            <pc:docMk/>
            <pc:sldMk cId="505465867" sldId="280"/>
            <ac:spMk id="2" creationId="{FC49D2D9-C8A8-664E-A7C1-BBE7E4A506DE}"/>
          </ac:spMkLst>
        </pc:spChg>
      </pc:sldChg>
    </pc:docChg>
  </pc:docChgLst>
  <pc:docChgLst>
    <pc:chgData name="Šubjaková Kristína" userId="S::kristina.subjakova@elektrohradok.sk::714c1067-b139-4079-8d89-6280a106872a" providerId="AD" clId="Web-{84B0F496-9B8E-F3C2-87FE-C393F1F4EF3E}"/>
    <pc:docChg chg="modSld">
      <pc:chgData name="Šubjaková Kristína" userId="S::kristina.subjakova@elektrohradok.sk::714c1067-b139-4079-8d89-6280a106872a" providerId="AD" clId="Web-{84B0F496-9B8E-F3C2-87FE-C393F1F4EF3E}" dt="2025-02-24T09:16:50.272" v="3"/>
      <pc:docMkLst>
        <pc:docMk/>
      </pc:docMkLst>
      <pc:sldChg chg="modSp">
        <pc:chgData name="Šubjaková Kristína" userId="S::kristina.subjakova@elektrohradok.sk::714c1067-b139-4079-8d89-6280a106872a" providerId="AD" clId="Web-{84B0F496-9B8E-F3C2-87FE-C393F1F4EF3E}" dt="2025-02-24T09:16:50.272" v="3"/>
        <pc:sldMkLst>
          <pc:docMk/>
          <pc:sldMk cId="251348973" sldId="283"/>
        </pc:sldMkLst>
        <pc:picChg chg="mod">
          <ac:chgData name="Šubjaková Kristína" userId="S::kristina.subjakova@elektrohradok.sk::714c1067-b139-4079-8d89-6280a106872a" providerId="AD" clId="Web-{84B0F496-9B8E-F3C2-87FE-C393F1F4EF3E}" dt="2025-02-24T09:16:50.272" v="3"/>
          <ac:picMkLst>
            <pc:docMk/>
            <pc:sldMk cId="251348973" sldId="283"/>
            <ac:picMk id="7" creationId="{947DBF41-B015-DB2D-012A-76A99B8F0F2D}"/>
          </ac:picMkLst>
        </pc:picChg>
      </pc:sldChg>
    </pc:docChg>
  </pc:docChgLst>
  <pc:docChgLst>
    <pc:chgData name="Šubjaková Kristína" userId="714c1067-b139-4079-8d89-6280a106872a" providerId="ADAL" clId="{6B9B820B-EBF2-41BC-AF03-460AFE403672}"/>
    <pc:docChg chg="undo redo custSel addSld delSld modSld">
      <pc:chgData name="Šubjaková Kristína" userId="714c1067-b139-4079-8d89-6280a106872a" providerId="ADAL" clId="{6B9B820B-EBF2-41BC-AF03-460AFE403672}" dt="2025-02-19T23:31:06.778" v="361" actId="47"/>
      <pc:docMkLst>
        <pc:docMk/>
      </pc:docMkLst>
      <pc:sldChg chg="modSp mod modNotesTx">
        <pc:chgData name="Šubjaková Kristína" userId="714c1067-b139-4079-8d89-6280a106872a" providerId="ADAL" clId="{6B9B820B-EBF2-41BC-AF03-460AFE403672}" dt="2025-02-19T23:06:41.444" v="60"/>
        <pc:sldMkLst>
          <pc:docMk/>
          <pc:sldMk cId="1726501188" sldId="277"/>
        </pc:sldMkLst>
        <pc:spChg chg="mod">
          <ac:chgData name="Šubjaková Kristína" userId="714c1067-b139-4079-8d89-6280a106872a" providerId="ADAL" clId="{6B9B820B-EBF2-41BC-AF03-460AFE403672}" dt="2025-02-19T23:00:23.269" v="7" actId="20577"/>
          <ac:spMkLst>
            <pc:docMk/>
            <pc:sldMk cId="1726501188" sldId="277"/>
            <ac:spMk id="2" creationId="{4E75FF42-5D10-700D-7396-76A1DCB929E3}"/>
          </ac:spMkLst>
        </pc:spChg>
        <pc:spChg chg="mod">
          <ac:chgData name="Šubjaková Kristína" userId="714c1067-b139-4079-8d89-6280a106872a" providerId="ADAL" clId="{6B9B820B-EBF2-41BC-AF03-460AFE403672}" dt="2025-02-19T23:06:17.806" v="57"/>
          <ac:spMkLst>
            <pc:docMk/>
            <pc:sldMk cId="1726501188" sldId="277"/>
            <ac:spMk id="11" creationId="{EAE26B17-A1C0-FB79-B8CD-786A06D6B9E9}"/>
          </ac:spMkLst>
        </pc:spChg>
      </pc:sldChg>
      <pc:sldChg chg="addSp modSp del mod">
        <pc:chgData name="Šubjaková Kristína" userId="714c1067-b139-4079-8d89-6280a106872a" providerId="ADAL" clId="{6B9B820B-EBF2-41BC-AF03-460AFE403672}" dt="2025-02-19T23:31:06.778" v="361" actId="47"/>
        <pc:sldMkLst>
          <pc:docMk/>
          <pc:sldMk cId="491005970" sldId="281"/>
        </pc:sldMkLst>
        <pc:spChg chg="mod">
          <ac:chgData name="Šubjaková Kristína" userId="714c1067-b139-4079-8d89-6280a106872a" providerId="ADAL" clId="{6B9B820B-EBF2-41BC-AF03-460AFE403672}" dt="2025-02-19T23:23:10.870" v="201" actId="20577"/>
          <ac:spMkLst>
            <pc:docMk/>
            <pc:sldMk cId="491005970" sldId="281"/>
            <ac:spMk id="3" creationId="{7F4A1CCC-D8B5-7072-F824-28623C390168}"/>
          </ac:spMkLst>
        </pc:spChg>
        <pc:spChg chg="add mod">
          <ac:chgData name="Šubjaková Kristína" userId="714c1067-b139-4079-8d89-6280a106872a" providerId="ADAL" clId="{6B9B820B-EBF2-41BC-AF03-460AFE403672}" dt="2025-02-19T23:24:20.644" v="213" actId="1076"/>
          <ac:spMkLst>
            <pc:docMk/>
            <pc:sldMk cId="491005970" sldId="281"/>
            <ac:spMk id="7" creationId="{A2D6DED0-4590-771A-B191-791735A295F8}"/>
          </ac:spMkLst>
        </pc:spChg>
        <pc:picChg chg="add mod">
          <ac:chgData name="Šubjaková Kristína" userId="714c1067-b139-4079-8d89-6280a106872a" providerId="ADAL" clId="{6B9B820B-EBF2-41BC-AF03-460AFE403672}" dt="2025-02-19T23:24:01.776" v="207" actId="1076"/>
          <ac:picMkLst>
            <pc:docMk/>
            <pc:sldMk cId="491005970" sldId="281"/>
            <ac:picMk id="4" creationId="{2943A773-548D-7F3E-3F4B-EF39E3E6F693}"/>
          </ac:picMkLst>
        </pc:picChg>
        <pc:picChg chg="add mod">
          <ac:chgData name="Šubjaková Kristína" userId="714c1067-b139-4079-8d89-6280a106872a" providerId="ADAL" clId="{6B9B820B-EBF2-41BC-AF03-460AFE403672}" dt="2025-02-19T23:17:24.856" v="99"/>
          <ac:picMkLst>
            <pc:docMk/>
            <pc:sldMk cId="491005970" sldId="281"/>
            <ac:picMk id="5" creationId="{55DD8527-54B3-5FFA-771A-529BAD17F2B4}"/>
          </ac:picMkLst>
        </pc:picChg>
      </pc:sldChg>
      <pc:sldChg chg="add del">
        <pc:chgData name="Šubjaková Kristína" userId="714c1067-b139-4079-8d89-6280a106872a" providerId="ADAL" clId="{6B9B820B-EBF2-41BC-AF03-460AFE403672}" dt="2025-02-19T23:31:04.130" v="360" actId="47"/>
        <pc:sldMkLst>
          <pc:docMk/>
          <pc:sldMk cId="3482196504" sldId="282"/>
        </pc:sldMkLst>
      </pc:sldChg>
      <pc:sldChg chg="addSp delSp modSp new mod modClrScheme chgLayout">
        <pc:chgData name="Šubjaková Kristína" userId="714c1067-b139-4079-8d89-6280a106872a" providerId="ADAL" clId="{6B9B820B-EBF2-41BC-AF03-460AFE403672}" dt="2025-02-19T23:30:54.092" v="359" actId="1076"/>
        <pc:sldMkLst>
          <pc:docMk/>
          <pc:sldMk cId="251348973" sldId="283"/>
        </pc:sldMkLst>
        <pc:spChg chg="del mod ord">
          <ac:chgData name="Šubjaková Kristína" userId="714c1067-b139-4079-8d89-6280a106872a" providerId="ADAL" clId="{6B9B820B-EBF2-41BC-AF03-460AFE403672}" dt="2025-02-19T23:17:47.664" v="102" actId="700"/>
          <ac:spMkLst>
            <pc:docMk/>
            <pc:sldMk cId="251348973" sldId="283"/>
            <ac:spMk id="2" creationId="{F62840A6-6C30-D195-EBB6-E34FEC8FF7A4}"/>
          </ac:spMkLst>
        </pc:spChg>
        <pc:spChg chg="del mod ord">
          <ac:chgData name="Šubjaková Kristína" userId="714c1067-b139-4079-8d89-6280a106872a" providerId="ADAL" clId="{6B9B820B-EBF2-41BC-AF03-460AFE403672}" dt="2025-02-19T23:17:47.664" v="102" actId="700"/>
          <ac:spMkLst>
            <pc:docMk/>
            <pc:sldMk cId="251348973" sldId="283"/>
            <ac:spMk id="3" creationId="{09EC988C-D897-CDE9-C833-89F443144212}"/>
          </ac:spMkLst>
        </pc:spChg>
        <pc:spChg chg="add mod ord">
          <ac:chgData name="Šubjaková Kristína" userId="714c1067-b139-4079-8d89-6280a106872a" providerId="ADAL" clId="{6B9B820B-EBF2-41BC-AF03-460AFE403672}" dt="2025-02-19T23:29:08.161" v="354" actId="207"/>
          <ac:spMkLst>
            <pc:docMk/>
            <pc:sldMk cId="251348973" sldId="283"/>
            <ac:spMk id="4" creationId="{5A4C3723-ACE8-A421-7260-C40B79B0B210}"/>
          </ac:spMkLst>
        </pc:spChg>
        <pc:spChg chg="add mod ord">
          <ac:chgData name="Šubjaková Kristína" userId="714c1067-b139-4079-8d89-6280a106872a" providerId="ADAL" clId="{6B9B820B-EBF2-41BC-AF03-460AFE403672}" dt="2025-02-19T23:28:52.311" v="352" actId="207"/>
          <ac:spMkLst>
            <pc:docMk/>
            <pc:sldMk cId="251348973" sldId="283"/>
            <ac:spMk id="5" creationId="{887D051F-41CF-2968-7DC2-95B79A08F90F}"/>
          </ac:spMkLst>
        </pc:spChg>
        <pc:spChg chg="add mod">
          <ac:chgData name="Šubjaková Kristína" userId="714c1067-b139-4079-8d89-6280a106872a" providerId="ADAL" clId="{6B9B820B-EBF2-41BC-AF03-460AFE403672}" dt="2025-02-19T23:30:54.092" v="359" actId="1076"/>
          <ac:spMkLst>
            <pc:docMk/>
            <pc:sldMk cId="251348973" sldId="283"/>
            <ac:spMk id="6" creationId="{91C9D501-3963-9ACC-DD14-B37D34A728DC}"/>
          </ac:spMkLst>
        </pc:spChg>
        <pc:spChg chg="add mod">
          <ac:chgData name="Šubjaková Kristína" userId="714c1067-b139-4079-8d89-6280a106872a" providerId="ADAL" clId="{6B9B820B-EBF2-41BC-AF03-460AFE403672}" dt="2025-02-19T23:30:39.203" v="358" actId="1076"/>
          <ac:spMkLst>
            <pc:docMk/>
            <pc:sldMk cId="251348973" sldId="283"/>
            <ac:spMk id="8" creationId="{FB1CDB15-08C4-C081-98DA-21F7592E89B5}"/>
          </ac:spMkLst>
        </pc:spChg>
        <pc:picChg chg="add mod">
          <ac:chgData name="Šubjaková Kristína" userId="714c1067-b139-4079-8d89-6280a106872a" providerId="ADAL" clId="{6B9B820B-EBF2-41BC-AF03-460AFE403672}" dt="2025-02-19T23:28:42.832" v="351" actId="29295"/>
          <ac:picMkLst>
            <pc:docMk/>
            <pc:sldMk cId="251348973" sldId="283"/>
            <ac:picMk id="7" creationId="{947DBF41-B015-DB2D-012A-76A99B8F0F2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FA29B-88C5-4269-AD50-37D562FBD045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79EE2-FF11-40D8-8B6F-22379552E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58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9EE2-FF11-40D8-8B6F-22379552E6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64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2EED5-3AB4-E15C-0411-B1C2E367A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BE03C8-923E-4DA4-5B3F-FF85306BA0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889B08-77F8-9E76-53E1-B4E613FF99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32980-2171-F9F2-98C6-CF502A46E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9EE2-FF11-40D8-8B6F-22379552E60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11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9EE2-FF11-40D8-8B6F-22379552E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14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A5205-CB3C-723C-4601-A573330D9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F43074-9F95-8053-A471-15822C8F9B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D4FC36-4945-F828-836C-58211931AB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BD588-7D42-C870-4448-869156A939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9EE2-FF11-40D8-8B6F-22379552E60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89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1DB6E-70F6-C5BD-2ED0-E875CFC3D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673B0A-855B-6AA0-82E0-8BD2A19339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C0FAB0-FED5-5EB5-AFB1-0C14314DB3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EB161-18B2-01DA-4CB8-D2A4703C49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9EE2-FF11-40D8-8B6F-22379552E60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24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DDB7B-B0C5-9EE7-0244-7E8C140E5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771DE8-B9EE-8716-4686-A9178160CC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B1401B-192E-707C-AAD3-06112EE92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F3CC5-0610-66EC-1991-B097E9FD9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9EE2-FF11-40D8-8B6F-22379552E6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80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365E4-A417-8096-C810-0D77C142D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532EEF-E257-1201-5DE8-34F84E5F99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F0A8FF-0A20-FFFC-C891-3CA5D7056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69F9A-C7E2-1ADF-FD78-457BB0DDE2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9EE2-FF11-40D8-8B6F-22379552E6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43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C6081-6387-492B-C55D-B545F4F34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507167-9376-C497-6425-ACB16384C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8241CC-033E-86DC-09AA-7E238A4B2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FF790-363A-B6A3-C7B1-CA90711AFB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9EE2-FF11-40D8-8B6F-22379552E6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43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D74F8-A76A-5A69-4C80-E2735F92F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F57C13-B938-2719-F7BB-6050D9A82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1B51A6-D758-EBAE-95CD-A655E8E57F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Poskytuje</a:t>
            </a:r>
            <a:r>
              <a:rPr lang="en-US" b="1" dirty="0"/>
              <a:t> </a:t>
            </a:r>
            <a:r>
              <a:rPr lang="en-US" b="1" dirty="0" err="1"/>
              <a:t>centralizovaný</a:t>
            </a:r>
            <a:r>
              <a:rPr lang="en-US" b="1" dirty="0"/>
              <a:t> </a:t>
            </a:r>
            <a:r>
              <a:rPr lang="en-US" b="1" dirty="0" err="1"/>
              <a:t>prehľad</a:t>
            </a:r>
            <a:r>
              <a:rPr lang="en-US" b="1" dirty="0"/>
              <a:t> o </a:t>
            </a:r>
            <a:r>
              <a:rPr lang="en-US" b="1" dirty="0" err="1"/>
              <a:t>všetkých</a:t>
            </a:r>
            <a:r>
              <a:rPr lang="en-US" b="1" dirty="0"/>
              <a:t> </a:t>
            </a:r>
            <a:r>
              <a:rPr lang="en-US" b="1" dirty="0" err="1"/>
              <a:t>serveroch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Umožňuje</a:t>
            </a:r>
            <a:r>
              <a:rPr lang="en-US" dirty="0"/>
              <a:t> </a:t>
            </a:r>
            <a:r>
              <a:rPr lang="en-US" dirty="0" err="1"/>
              <a:t>monitorovať</a:t>
            </a:r>
            <a:r>
              <a:rPr lang="en-US" dirty="0"/>
              <a:t> a </a:t>
            </a:r>
            <a:r>
              <a:rPr lang="en-US" dirty="0" err="1"/>
              <a:t>spravovať</a:t>
            </a:r>
            <a:r>
              <a:rPr lang="en-US" dirty="0"/>
              <a:t> </a:t>
            </a:r>
            <a:r>
              <a:rPr lang="en-US" dirty="0" err="1"/>
              <a:t>infraštruktúru</a:t>
            </a:r>
            <a:r>
              <a:rPr lang="en-US" dirty="0"/>
              <a:t> z </a:t>
            </a:r>
            <a:r>
              <a:rPr lang="en-US" dirty="0" err="1"/>
              <a:t>jedného</a:t>
            </a:r>
            <a:r>
              <a:rPr lang="en-US" dirty="0"/>
              <a:t> </a:t>
            </a:r>
            <a:r>
              <a:rPr lang="en-US" dirty="0" err="1"/>
              <a:t>miesta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Zjednodušuje</a:t>
            </a:r>
            <a:r>
              <a:rPr lang="en-US" b="1" dirty="0"/>
              <a:t> </a:t>
            </a:r>
            <a:r>
              <a:rPr lang="en-US" b="1" dirty="0" err="1"/>
              <a:t>prácu</a:t>
            </a:r>
            <a:r>
              <a:rPr lang="en-US" b="1" dirty="0"/>
              <a:t> </a:t>
            </a:r>
            <a:r>
              <a:rPr lang="en-US" b="1" dirty="0" err="1"/>
              <a:t>systémových</a:t>
            </a:r>
            <a:r>
              <a:rPr lang="en-US" b="1" dirty="0"/>
              <a:t> </a:t>
            </a:r>
            <a:r>
              <a:rPr lang="en-US" b="1" dirty="0" err="1"/>
              <a:t>administrátorov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Automatizuje</a:t>
            </a:r>
            <a:r>
              <a:rPr lang="en-US" dirty="0"/>
              <a:t> </a:t>
            </a:r>
            <a:r>
              <a:rPr lang="en-US" dirty="0" err="1"/>
              <a:t>zbieranie</a:t>
            </a:r>
            <a:r>
              <a:rPr lang="en-US" dirty="0"/>
              <a:t> </a:t>
            </a:r>
            <a:r>
              <a:rPr lang="en-US" dirty="0" err="1"/>
              <a:t>dát</a:t>
            </a:r>
            <a:r>
              <a:rPr lang="en-US" dirty="0"/>
              <a:t> a </a:t>
            </a:r>
            <a:r>
              <a:rPr lang="en-US" dirty="0" err="1"/>
              <a:t>diagnostiku</a:t>
            </a:r>
            <a:r>
              <a:rPr lang="en-US" dirty="0"/>
              <a:t>, </a:t>
            </a:r>
            <a:r>
              <a:rPr lang="en-US" dirty="0" err="1"/>
              <a:t>čím</a:t>
            </a:r>
            <a:r>
              <a:rPr lang="en-US" dirty="0"/>
              <a:t> </a:t>
            </a:r>
            <a:r>
              <a:rPr lang="en-US" dirty="0" err="1"/>
              <a:t>znižuje</a:t>
            </a:r>
            <a:r>
              <a:rPr lang="en-US" dirty="0"/>
              <a:t> </a:t>
            </a:r>
            <a:r>
              <a:rPr lang="en-US" dirty="0" err="1"/>
              <a:t>potrebu</a:t>
            </a:r>
            <a:r>
              <a:rPr lang="en-US" dirty="0"/>
              <a:t> </a:t>
            </a:r>
            <a:r>
              <a:rPr lang="en-US" dirty="0" err="1"/>
              <a:t>manuálnej</a:t>
            </a:r>
            <a:r>
              <a:rPr lang="en-US" dirty="0"/>
              <a:t> </a:t>
            </a:r>
            <a:r>
              <a:rPr lang="en-US" dirty="0" err="1"/>
              <a:t>kontroly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Zabezpečuje</a:t>
            </a:r>
            <a:r>
              <a:rPr lang="en-US" b="1" dirty="0"/>
              <a:t> </a:t>
            </a:r>
            <a:r>
              <a:rPr lang="en-US" b="1" dirty="0" err="1"/>
              <a:t>rýchlu</a:t>
            </a:r>
            <a:r>
              <a:rPr lang="en-US" b="1" dirty="0"/>
              <a:t> </a:t>
            </a:r>
            <a:r>
              <a:rPr lang="en-US" b="1" dirty="0" err="1"/>
              <a:t>identifikáciu</a:t>
            </a:r>
            <a:r>
              <a:rPr lang="en-US" b="1" dirty="0"/>
              <a:t> </a:t>
            </a:r>
            <a:r>
              <a:rPr lang="en-US" b="1" dirty="0" err="1"/>
              <a:t>problémov</a:t>
            </a:r>
            <a:r>
              <a:rPr lang="en-US" b="1" dirty="0"/>
              <a:t>:</a:t>
            </a:r>
            <a:r>
              <a:rPr lang="en-US" dirty="0"/>
              <a:t> Pri </a:t>
            </a:r>
            <a:r>
              <a:rPr lang="en-US" dirty="0" err="1"/>
              <a:t>detekcii</a:t>
            </a:r>
            <a:r>
              <a:rPr lang="en-US" dirty="0"/>
              <a:t> </a:t>
            </a:r>
            <a:r>
              <a:rPr lang="en-US" dirty="0" err="1"/>
              <a:t>neobvyklých</a:t>
            </a:r>
            <a:r>
              <a:rPr lang="en-US" dirty="0"/>
              <a:t> </a:t>
            </a:r>
            <a:r>
              <a:rPr lang="en-US" dirty="0" err="1"/>
              <a:t>zmien</a:t>
            </a:r>
            <a:r>
              <a:rPr lang="en-US" dirty="0"/>
              <a:t>, </a:t>
            </a:r>
            <a:r>
              <a:rPr lang="en-US" dirty="0" err="1"/>
              <a:t>napríklad</a:t>
            </a:r>
            <a:r>
              <a:rPr lang="en-US" dirty="0"/>
              <a:t> </a:t>
            </a:r>
            <a:r>
              <a:rPr lang="en-US" dirty="0" err="1"/>
              <a:t>nárastu</a:t>
            </a:r>
            <a:r>
              <a:rPr lang="en-US" dirty="0"/>
              <a:t> </a:t>
            </a:r>
            <a:r>
              <a:rPr lang="en-US" dirty="0" err="1"/>
              <a:t>využitia</a:t>
            </a:r>
            <a:r>
              <a:rPr lang="en-US" dirty="0"/>
              <a:t> CPU, </a:t>
            </a:r>
            <a:r>
              <a:rPr lang="en-US" dirty="0" err="1"/>
              <a:t>okamžite</a:t>
            </a:r>
            <a:r>
              <a:rPr lang="en-US" dirty="0"/>
              <a:t> </a:t>
            </a:r>
            <a:r>
              <a:rPr lang="en-US" dirty="0" err="1"/>
              <a:t>upozorní</a:t>
            </a:r>
            <a:r>
              <a:rPr lang="en-US" dirty="0"/>
              <a:t> </a:t>
            </a:r>
            <a:r>
              <a:rPr lang="en-US" dirty="0" err="1"/>
              <a:t>správcu</a:t>
            </a:r>
            <a:r>
              <a:rPr lang="en-US" dirty="0"/>
              <a:t> na </a:t>
            </a:r>
            <a:r>
              <a:rPr lang="en-US" dirty="0" err="1"/>
              <a:t>nutnosť</a:t>
            </a:r>
            <a:r>
              <a:rPr lang="en-US" dirty="0"/>
              <a:t> </a:t>
            </a:r>
            <a:r>
              <a:rPr lang="en-US" dirty="0" err="1"/>
              <a:t>zásahu</a:t>
            </a:r>
            <a:r>
              <a:rPr lang="en-US" dirty="0"/>
              <a:t>.</a:t>
            </a:r>
          </a:p>
          <a:p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BC486-1AF2-4639-20F4-E16C5E0366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9EE2-FF11-40D8-8B6F-22379552E6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2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9EE2-FF11-40D8-8B6F-22379552E6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7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E03-2FBF-4135-9B5D-AA4100C9E24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5101-0836-46A4-9BA4-66ADF393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7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E03-2FBF-4135-9B5D-AA4100C9E24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5101-0836-46A4-9BA4-66ADF393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0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E03-2FBF-4135-9B5D-AA4100C9E24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5101-0836-46A4-9BA4-66ADF393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3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E03-2FBF-4135-9B5D-AA4100C9E24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5101-0836-46A4-9BA4-66ADF393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3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E03-2FBF-4135-9B5D-AA4100C9E24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5101-0836-46A4-9BA4-66ADF393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E03-2FBF-4135-9B5D-AA4100C9E24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5101-0836-46A4-9BA4-66ADF393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E03-2FBF-4135-9B5D-AA4100C9E24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5101-0836-46A4-9BA4-66ADF393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5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E03-2FBF-4135-9B5D-AA4100C9E24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5101-0836-46A4-9BA4-66ADF393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1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E03-2FBF-4135-9B5D-AA4100C9E24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5101-0836-46A4-9BA4-66ADF393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3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E03-2FBF-4135-9B5D-AA4100C9E24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5101-0836-46A4-9BA4-66ADF393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E03-2FBF-4135-9B5D-AA4100C9E24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5101-0836-46A4-9BA4-66ADF393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4000">
              <a:schemeClr val="bg1">
                <a:lumMod val="0"/>
              </a:schemeClr>
            </a:gs>
            <a:gs pos="100000">
              <a:srgbClr val="000F2E"/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C05FE03-2FBF-4135-9B5D-AA4100C9E24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2F75101-0836-46A4-9BA4-66ADF393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4C3723-ACE8-A421-7260-C40B79B0B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1807"/>
            <a:ext cx="9144000" cy="1007918"/>
          </a:xfrm>
        </p:spPr>
        <p:txBody>
          <a:bodyPr>
            <a:noAutofit/>
          </a:bodyPr>
          <a:lstStyle/>
          <a:p>
            <a:r>
              <a:rPr lang="sk-SK" sz="2800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Stredná odborná škola elektrotechnická</a:t>
            </a:r>
            <a:br>
              <a:rPr lang="sk-SK" sz="2800" dirty="0">
                <a:solidFill>
                  <a:schemeClr val="tx1">
                    <a:lumMod val="85000"/>
                  </a:schemeClr>
                </a:solidFill>
                <a:latin typeface="+mn-lt"/>
              </a:rPr>
            </a:br>
            <a:r>
              <a:rPr lang="sk-SK" sz="2800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J. Kollára 536, 033 01 Liptovský Hrádok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7D051F-41CF-2968-7DC2-95B79A08F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9736" y="5027467"/>
            <a:ext cx="9144000" cy="1655762"/>
          </a:xfrm>
        </p:spPr>
        <p:txBody>
          <a:bodyPr/>
          <a:lstStyle/>
          <a:p>
            <a:pPr algn="r"/>
            <a:r>
              <a:rPr lang="sk-SK" dirty="0">
                <a:solidFill>
                  <a:schemeClr val="tx1">
                    <a:lumMod val="85000"/>
                  </a:schemeClr>
                </a:solidFill>
              </a:rPr>
              <a:t>Kristína Šubjaková</a:t>
            </a:r>
          </a:p>
          <a:p>
            <a:pPr algn="r"/>
            <a:r>
              <a:rPr lang="sk-SK" dirty="0">
                <a:solidFill>
                  <a:schemeClr val="tx1">
                    <a:lumMod val="85000"/>
                  </a:schemeClr>
                </a:solidFill>
              </a:rPr>
              <a:t>4.B</a:t>
            </a:r>
          </a:p>
          <a:p>
            <a:pPr algn="r"/>
            <a:r>
              <a:rPr lang="sk-SK" dirty="0">
                <a:solidFill>
                  <a:schemeClr val="tx1">
                    <a:lumMod val="85000"/>
                  </a:schemeClr>
                </a:solidFill>
              </a:rPr>
              <a:t>2025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1C9D501-3963-9ACC-DD14-B37D34A728DC}"/>
              </a:ext>
            </a:extLst>
          </p:cNvPr>
          <p:cNvSpPr txBox="1">
            <a:spLocks/>
          </p:cNvSpPr>
          <p:nvPr/>
        </p:nvSpPr>
        <p:spPr>
          <a:xfrm>
            <a:off x="1524000" y="2452497"/>
            <a:ext cx="9144000" cy="15758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noProof="0" dirty="0">
                <a:solidFill>
                  <a:schemeClr val="tx1">
                    <a:lumMod val="95000"/>
                  </a:schemeClr>
                </a:solidFill>
              </a:rPr>
              <a:t>Nástroj na monitorovanie </a:t>
            </a:r>
            <a:br>
              <a:rPr lang="sk-SK" noProof="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sk-SK" noProof="0" dirty="0">
                <a:solidFill>
                  <a:schemeClr val="tx1">
                    <a:lumMod val="95000"/>
                  </a:schemeClr>
                </a:solidFill>
              </a:rPr>
              <a:t>a správu serverov</a:t>
            </a:r>
            <a:endParaRPr lang="sk-SK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947DBF41-B015-DB2D-012A-76A99B8F0F2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alphaModFix amt="77000"/>
          </a:blip>
          <a:stretch>
            <a:fillRect/>
          </a:stretch>
        </p:blipFill>
        <p:spPr>
          <a:xfrm>
            <a:off x="320296" y="4840430"/>
            <a:ext cx="1732490" cy="1724542"/>
          </a:xfrm>
          <a:prstGeom prst="rect">
            <a:avLst/>
          </a:prstGeom>
        </p:spPr>
      </p:pic>
      <p:sp>
        <p:nvSpPr>
          <p:cNvPr id="8" name="sketch line">
            <a:extLst>
              <a:ext uri="{FF2B5EF4-FFF2-40B4-BE49-F238E27FC236}">
                <a16:creationId xmlns:a16="http://schemas.microsoft.com/office/drawing/2014/main" id="{FB1CDB15-08C4-C081-98DA-21F7592E8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0900" y="1435050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51348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8BBBD-CD1D-9D9C-EDA5-0975AF00C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AC3556-7EAD-626E-D885-E837FDE7D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E3F17-329D-3F65-C34B-FE893D341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0"/>
            <a:ext cx="10512552" cy="3365245"/>
          </a:xfrm>
        </p:spPr>
        <p:txBody>
          <a:bodyPr anchor="b">
            <a:normAutofit/>
          </a:bodyPr>
          <a:lstStyle/>
          <a:p>
            <a:pPr algn="l"/>
            <a:r>
              <a:rPr lang="sk-SK" sz="6600" dirty="0">
                <a:solidFill>
                  <a:schemeClr val="tx2"/>
                </a:solidFill>
              </a:rPr>
              <a:t>ĎAKUJEM ZA POZORNOSŤ</a:t>
            </a:r>
            <a:endParaRPr lang="sk-SK" sz="6600" noProof="0" dirty="0">
              <a:solidFill>
                <a:schemeClr val="tx2"/>
              </a:solidFill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19B39F5C-F5D9-FBA9-F135-C8028C7CC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39358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72886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B5C2F-E5EF-7061-E97D-537B452A2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sk-SK" sz="5400" noProof="0" dirty="0">
                <a:solidFill>
                  <a:schemeClr val="tx2"/>
                </a:solidFill>
              </a:rPr>
              <a:t>VÝBER TÉMY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3E602-CAA0-BDF3-1F4B-FCDCDC6EE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sk-SK" sz="3200" noProof="0" dirty="0">
                <a:solidFill>
                  <a:schemeClr val="tx2"/>
                </a:solidFill>
              </a:rPr>
              <a:t>Dôležitosť v oblasti správy IT infraštruktúry</a:t>
            </a:r>
          </a:p>
          <a:p>
            <a:pPr>
              <a:spcBef>
                <a:spcPts val="1800"/>
              </a:spcBef>
            </a:pPr>
            <a:r>
              <a:rPr lang="sk-SK" sz="3200" noProof="0" dirty="0">
                <a:solidFill>
                  <a:schemeClr val="tx2"/>
                </a:solidFill>
              </a:rPr>
              <a:t>Komplikovanosť dostupných nástrojov</a:t>
            </a:r>
          </a:p>
          <a:p>
            <a:endParaRPr lang="sk-SK" sz="2200" noProof="0" dirty="0"/>
          </a:p>
        </p:txBody>
      </p:sp>
      <p:pic>
        <p:nvPicPr>
          <p:cNvPr id="9" name="Picture 8" descr="A computer servers with a green and blue circle&#10;&#10;Description automatically generated with medium confidence">
            <a:extLst>
              <a:ext uri="{FF2B5EF4-FFF2-40B4-BE49-F238E27FC236}">
                <a16:creationId xmlns:a16="http://schemas.microsoft.com/office/drawing/2014/main" id="{05CFE681-E27A-BF5E-C18D-BA97D0427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8780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01C95-F0CE-E856-9373-2137A0E04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8FBC00E-411B-E41D-1258-6BFF781ED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E6EB9-B8F5-8368-D476-39084762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sk-SK" sz="5400" noProof="0" dirty="0">
                <a:solidFill>
                  <a:schemeClr val="tx2"/>
                </a:solidFill>
              </a:rPr>
              <a:t>CIELE PRÁCE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19E05C33-D4ED-F991-F561-60D321D5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52078-A997-807C-C21F-254D2418A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5928891" cy="3547872"/>
          </a:xfrm>
        </p:spPr>
        <p:txBody>
          <a:bodyPr anchor="t">
            <a:noAutofit/>
          </a:bodyPr>
          <a:lstStyle/>
          <a:p>
            <a:pPr>
              <a:spcBef>
                <a:spcPts val="1800"/>
              </a:spcBef>
            </a:pPr>
            <a:r>
              <a:rPr lang="sk-SK" sz="3200" noProof="0" dirty="0">
                <a:solidFill>
                  <a:schemeClr val="tx2"/>
                </a:solidFill>
              </a:rPr>
              <a:t>Navrhnutie a vytvorenie webového rozhrania</a:t>
            </a:r>
          </a:p>
          <a:p>
            <a:pPr>
              <a:spcBef>
                <a:spcPts val="1800"/>
              </a:spcBef>
            </a:pPr>
            <a:r>
              <a:rPr lang="sk-SK" sz="3200" noProof="0" dirty="0">
                <a:solidFill>
                  <a:schemeClr val="tx2"/>
                </a:solidFill>
              </a:rPr>
              <a:t>Zber a ukladanie systémových metrík do databázy</a:t>
            </a:r>
          </a:p>
          <a:p>
            <a:pPr>
              <a:spcBef>
                <a:spcPts val="1800"/>
              </a:spcBef>
            </a:pPr>
            <a:r>
              <a:rPr lang="sk-SK" sz="3200" noProof="0" dirty="0">
                <a:solidFill>
                  <a:schemeClr val="tx2"/>
                </a:solidFill>
              </a:rPr>
              <a:t>Testovanie presnosti, výkonu a notifikácií</a:t>
            </a:r>
          </a:p>
        </p:txBody>
      </p:sp>
      <p:pic>
        <p:nvPicPr>
          <p:cNvPr id="5" name="Picture 4" descr="A blue and white target with a red arrow in the center&#10;&#10;Description automatically generated">
            <a:extLst>
              <a:ext uri="{FF2B5EF4-FFF2-40B4-BE49-F238E27FC236}">
                <a16:creationId xmlns:a16="http://schemas.microsoft.com/office/drawing/2014/main" id="{98551016-75E6-EDE9-3AB5-284AC7D3A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467" y="1310872"/>
            <a:ext cx="4236255" cy="423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9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A5F8A-8665-FC7E-7987-5E739430C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297E-4F2B-2D21-4308-D7C73C0D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400" noProof="0" dirty="0">
                <a:solidFill>
                  <a:schemeClr val="tx2"/>
                </a:solidFill>
              </a:rPr>
              <a:t>POUŽITÉ TECHNOLÓGIE</a:t>
            </a:r>
          </a:p>
        </p:txBody>
      </p:sp>
      <p:pic>
        <p:nvPicPr>
          <p:cNvPr id="5" name="Content Placeholder 4" descr="A blue and yellow snake&#10;&#10;Description automatically generated">
            <a:extLst>
              <a:ext uri="{FF2B5EF4-FFF2-40B4-BE49-F238E27FC236}">
                <a16:creationId xmlns:a16="http://schemas.microsoft.com/office/drawing/2014/main" id="{3C7835B7-FC67-C3B6-88C6-7BB076FC5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5" t="8506" r="9668" b="9721"/>
          <a:stretch/>
        </p:blipFill>
        <p:spPr>
          <a:xfrm>
            <a:off x="838200" y="1827574"/>
            <a:ext cx="1943100" cy="1970735"/>
          </a:xfrm>
        </p:spPr>
      </p:pic>
      <p:pic>
        <p:nvPicPr>
          <p:cNvPr id="9" name="Picture 8" descr="A green and white sign with white text&#10;&#10;Description automatically generated">
            <a:extLst>
              <a:ext uri="{FF2B5EF4-FFF2-40B4-BE49-F238E27FC236}">
                <a16:creationId xmlns:a16="http://schemas.microsoft.com/office/drawing/2014/main" id="{D23E43B0-FC54-4779-89DA-F8D0167DC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68258"/>
            <a:ext cx="3590111" cy="1675800"/>
          </a:xfrm>
          <a:prstGeom prst="rect">
            <a:avLst/>
          </a:prstGeom>
        </p:spPr>
      </p:pic>
      <p:pic>
        <p:nvPicPr>
          <p:cNvPr id="11" name="Picture 10" descr="A blue elephant with white outline&#10;&#10;Description automatically generated">
            <a:extLst>
              <a:ext uri="{FF2B5EF4-FFF2-40B4-BE49-F238E27FC236}">
                <a16:creationId xmlns:a16="http://schemas.microsoft.com/office/drawing/2014/main" id="{BC44694E-B091-DF22-B1B4-3470CA39E9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324" y="1827574"/>
            <a:ext cx="2029690" cy="2093118"/>
          </a:xfrm>
          <a:prstGeom prst="rect">
            <a:avLst/>
          </a:prstGeom>
        </p:spPr>
      </p:pic>
      <p:pic>
        <p:nvPicPr>
          <p:cNvPr id="13" name="Picture 12" descr="A stack of red blocks with white shapes and stars&#10;&#10;Description automatically generated">
            <a:extLst>
              <a:ext uri="{FF2B5EF4-FFF2-40B4-BE49-F238E27FC236}">
                <a16:creationId xmlns:a16="http://schemas.microsoft.com/office/drawing/2014/main" id="{4CEBF0C6-FE38-1C0E-F071-FF92DAEC02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9" b="6436"/>
          <a:stretch/>
        </p:blipFill>
        <p:spPr>
          <a:xfrm>
            <a:off x="3554772" y="1858120"/>
            <a:ext cx="2218154" cy="1970735"/>
          </a:xfrm>
          <a:prstGeom prst="rect">
            <a:avLst/>
          </a:prstGeom>
        </p:spPr>
      </p:pic>
      <p:pic>
        <p:nvPicPr>
          <p:cNvPr id="15" name="Picture 14" descr="A group of colorful logos&#10;&#10;Description automatically generated">
            <a:extLst>
              <a:ext uri="{FF2B5EF4-FFF2-40B4-BE49-F238E27FC236}">
                <a16:creationId xmlns:a16="http://schemas.microsoft.com/office/drawing/2014/main" id="{E92099FE-5D93-1E98-181F-9958F0515F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918" y="3798309"/>
            <a:ext cx="4497515" cy="2635263"/>
          </a:xfrm>
          <a:prstGeom prst="rect">
            <a:avLst/>
          </a:prstGeom>
        </p:spPr>
      </p:pic>
      <p:pic>
        <p:nvPicPr>
          <p:cNvPr id="17" name="Picture 16" descr="A hexagon with colorful lines&#10;&#10;Description automatically generated">
            <a:extLst>
              <a:ext uri="{FF2B5EF4-FFF2-40B4-BE49-F238E27FC236}">
                <a16:creationId xmlns:a16="http://schemas.microsoft.com/office/drawing/2014/main" id="{26802266-730C-0A33-80DA-49F81DB6D3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2" t="7076" r="11434" b="7168"/>
          <a:stretch/>
        </p:blipFill>
        <p:spPr>
          <a:xfrm>
            <a:off x="9415413" y="1806763"/>
            <a:ext cx="1943100" cy="2075425"/>
          </a:xfrm>
          <a:prstGeom prst="rect">
            <a:avLst/>
          </a:prstGeom>
        </p:spPr>
      </p:pic>
      <p:pic>
        <p:nvPicPr>
          <p:cNvPr id="4" name="Picture 3" descr="A colorful logo on a black background&#10;&#10;Description automatically generated">
            <a:extLst>
              <a:ext uri="{FF2B5EF4-FFF2-40B4-BE49-F238E27FC236}">
                <a16:creationId xmlns:a16="http://schemas.microsoft.com/office/drawing/2014/main" id="{621C0685-E565-FB48-2FAC-9F027A0986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014" y="4342318"/>
            <a:ext cx="1932123" cy="193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0FE32-E717-C4EF-104F-06DBA2802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8393A-0A59-1507-5950-544FDAC6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sk-SK" sz="5400" noProof="0" dirty="0">
                <a:solidFill>
                  <a:schemeClr val="tx2"/>
                </a:solidFill>
              </a:rPr>
              <a:t>AGENT NODE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A62C2-844A-365D-589C-87BA2ED27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5372299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800"/>
              </a:spcBef>
            </a:pPr>
            <a:r>
              <a:rPr lang="sk-SK" sz="3200" noProof="0" dirty="0">
                <a:solidFill>
                  <a:schemeClr val="tx2"/>
                </a:solidFill>
              </a:rPr>
              <a:t>Jednoduchý web server vo </a:t>
            </a:r>
            <a:r>
              <a:rPr lang="sk-SK" sz="3200" noProof="0" dirty="0" err="1">
                <a:solidFill>
                  <a:schemeClr val="tx2"/>
                </a:solidFill>
              </a:rPr>
              <a:t>Flasku</a:t>
            </a:r>
            <a:endParaRPr lang="sk-SK" sz="3200" noProof="0" dirty="0">
              <a:solidFill>
                <a:schemeClr val="tx2"/>
              </a:solidFill>
            </a:endParaRPr>
          </a:p>
          <a:p>
            <a:pPr>
              <a:spcBef>
                <a:spcPts val="1800"/>
              </a:spcBef>
            </a:pPr>
            <a:r>
              <a:rPr lang="sk-SK" sz="3200" noProof="0" dirty="0">
                <a:solidFill>
                  <a:schemeClr val="tx2"/>
                </a:solidFill>
              </a:rPr>
              <a:t>Zber systémových dát: CPU, RAM, disk, a ďalšie metriky</a:t>
            </a:r>
          </a:p>
          <a:p>
            <a:pPr>
              <a:spcBef>
                <a:spcPts val="1800"/>
              </a:spcBef>
            </a:pPr>
            <a:r>
              <a:rPr lang="sk-SK" sz="3200" noProof="0" dirty="0">
                <a:solidFill>
                  <a:schemeClr val="tx2"/>
                </a:solidFill>
              </a:rPr>
              <a:t>Odošle dáta po vyžiadaní </a:t>
            </a:r>
            <a:r>
              <a:rPr lang="sk-SK" sz="3200" noProof="0" dirty="0" err="1">
                <a:solidFill>
                  <a:schemeClr val="tx2"/>
                </a:solidFill>
              </a:rPr>
              <a:t>Control</a:t>
            </a:r>
            <a:r>
              <a:rPr lang="sk-SK" sz="3200" noProof="0" dirty="0">
                <a:solidFill>
                  <a:schemeClr val="tx2"/>
                </a:solidFill>
              </a:rPr>
              <a:t> </a:t>
            </a:r>
            <a:r>
              <a:rPr lang="sk-SK" sz="3200" noProof="0" dirty="0" err="1">
                <a:solidFill>
                  <a:schemeClr val="tx2"/>
                </a:solidFill>
              </a:rPr>
              <a:t>Nodom</a:t>
            </a:r>
            <a:endParaRPr lang="sk-SK" sz="3200" noProof="0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E19F87-AD3E-449E-B61E-3B20F5634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598" y="945004"/>
            <a:ext cx="3789294" cy="496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E3336-AB58-BBE7-D170-066FE783D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DA41B-EBA3-D7DE-70EB-2DB40F6F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5044307" cy="1481328"/>
          </a:xfrm>
        </p:spPr>
        <p:txBody>
          <a:bodyPr anchor="b">
            <a:noAutofit/>
          </a:bodyPr>
          <a:lstStyle/>
          <a:p>
            <a:r>
              <a:rPr lang="sk-SK" sz="5400" noProof="0" dirty="0">
                <a:solidFill>
                  <a:schemeClr val="tx2"/>
                </a:solidFill>
              </a:rPr>
              <a:t>CONTROL NODE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8F0A95-3EBD-0C84-D9D7-13E29389D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>
              <a:spcBef>
                <a:spcPts val="1800"/>
              </a:spcBef>
            </a:pPr>
            <a:r>
              <a:rPr lang="sk-SK" sz="3200" noProof="0" dirty="0">
                <a:solidFill>
                  <a:schemeClr val="tx2"/>
                </a:solidFill>
              </a:rPr>
              <a:t>Riadi komunikáciu medzi </a:t>
            </a:r>
            <a:r>
              <a:rPr lang="sk-SK" sz="3200" noProof="0" dirty="0" err="1">
                <a:solidFill>
                  <a:schemeClr val="tx2"/>
                </a:solidFill>
              </a:rPr>
              <a:t>nodami</a:t>
            </a:r>
            <a:endParaRPr lang="sk-SK" sz="3200" noProof="0" dirty="0">
              <a:solidFill>
                <a:schemeClr val="tx2"/>
              </a:solidFill>
            </a:endParaRPr>
          </a:p>
          <a:p>
            <a:pPr>
              <a:spcBef>
                <a:spcPts val="1800"/>
              </a:spcBef>
            </a:pPr>
            <a:r>
              <a:rPr lang="sk-SK" sz="3200" noProof="0" dirty="0">
                <a:solidFill>
                  <a:schemeClr val="tx2"/>
                </a:solidFill>
              </a:rPr>
              <a:t>Zapisuje a </a:t>
            </a:r>
            <a:r>
              <a:rPr lang="sk-SK" sz="3200" noProof="0" dirty="0" err="1">
                <a:solidFill>
                  <a:schemeClr val="tx2"/>
                </a:solidFill>
              </a:rPr>
              <a:t>Cachuje</a:t>
            </a:r>
            <a:r>
              <a:rPr lang="sk-SK" sz="3200" noProof="0" dirty="0">
                <a:solidFill>
                  <a:schemeClr val="tx2"/>
                </a:solidFill>
              </a:rPr>
              <a:t> dáta</a:t>
            </a:r>
          </a:p>
          <a:p>
            <a:pPr>
              <a:spcBef>
                <a:spcPts val="1800"/>
              </a:spcBef>
            </a:pPr>
            <a:r>
              <a:rPr lang="sk-SK" sz="3200" noProof="0" dirty="0">
                <a:solidFill>
                  <a:schemeClr val="tx2"/>
                </a:solidFill>
              </a:rPr>
              <a:t>Plánuje a vykonáva úlohy</a:t>
            </a:r>
          </a:p>
          <a:p>
            <a:pPr>
              <a:spcBef>
                <a:spcPts val="1800"/>
              </a:spcBef>
            </a:pPr>
            <a:r>
              <a:rPr lang="sk-SK" sz="3200" noProof="0" dirty="0">
                <a:solidFill>
                  <a:schemeClr val="tx2"/>
                </a:solidFill>
              </a:rPr>
              <a:t>Poskytuje webové rozhranie</a:t>
            </a:r>
          </a:p>
        </p:txBody>
      </p:sp>
      <p:pic>
        <p:nvPicPr>
          <p:cNvPr id="4" name="Picture 3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E8D7CC85-65B3-CDF5-12C4-41882672B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61" y="83489"/>
            <a:ext cx="4860378" cy="64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9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A7C12-8D30-2C95-180A-309F24657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59D3B9D-BBE4-B928-2C7A-24C32A598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9D2D9-C8A8-664E-A7C1-BBE7E4A5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5284089" cy="1481328"/>
          </a:xfrm>
        </p:spPr>
        <p:txBody>
          <a:bodyPr anchor="b">
            <a:normAutofit fontScale="90000"/>
          </a:bodyPr>
          <a:lstStyle/>
          <a:p>
            <a:r>
              <a:rPr lang="sk-SK" sz="6000" dirty="0">
                <a:solidFill>
                  <a:schemeClr val="tx2"/>
                </a:solidFill>
              </a:rPr>
              <a:t>PRAKTICKÁ</a:t>
            </a:r>
            <a:r>
              <a:rPr lang="sk-SK" sz="5400" dirty="0">
                <a:solidFill>
                  <a:schemeClr val="tx2"/>
                </a:solidFill>
              </a:rPr>
              <a:t> ČASŤ</a:t>
            </a:r>
            <a:endParaRPr lang="sk-SK" sz="5400">
              <a:solidFill>
                <a:schemeClr val="tx2"/>
              </a:solidFill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705260B5-507A-3740-FFCF-1E29B31FE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50546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F853D-EC34-1683-D619-889A35724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1FBC29E-A2C8-D44C-4AD3-99DE338CF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5FF42-5D10-700D-7396-76A1DCB9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6227065" cy="1481328"/>
          </a:xfrm>
        </p:spPr>
        <p:txBody>
          <a:bodyPr anchor="b">
            <a:noAutofit/>
          </a:bodyPr>
          <a:lstStyle/>
          <a:p>
            <a:r>
              <a:rPr lang="sk-SK" sz="5400" dirty="0">
                <a:solidFill>
                  <a:schemeClr val="tx2"/>
                </a:solidFill>
              </a:rPr>
              <a:t>PRAKTICKÉ</a:t>
            </a:r>
            <a:r>
              <a:rPr lang="en-US" sz="5400" noProof="0" dirty="0">
                <a:solidFill>
                  <a:schemeClr val="tx2"/>
                </a:solidFill>
              </a:rPr>
              <a:t> VYU</a:t>
            </a:r>
            <a:r>
              <a:rPr lang="sk-SK" sz="5400" dirty="0">
                <a:solidFill>
                  <a:schemeClr val="tx2"/>
                </a:solidFill>
              </a:rPr>
              <a:t>Ž</a:t>
            </a:r>
            <a:r>
              <a:rPr lang="en-US" sz="5400" noProof="0" dirty="0">
                <a:solidFill>
                  <a:schemeClr val="tx2"/>
                </a:solidFill>
              </a:rPr>
              <a:t>ITIE</a:t>
            </a:r>
            <a:endParaRPr lang="sk-SK" sz="5400" noProof="0" dirty="0">
              <a:solidFill>
                <a:schemeClr val="tx2"/>
              </a:solidFill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4D1199F1-3888-B663-8943-A2A37A715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AE26B17-A1C0-FB79-B8CD-786A06D6B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6427089" cy="3547872"/>
          </a:xfrm>
        </p:spPr>
        <p:txBody>
          <a:bodyPr anchor="t">
            <a:normAutofit/>
          </a:bodyPr>
          <a:lstStyle/>
          <a:p>
            <a:pPr>
              <a:spcBef>
                <a:spcPts val="1800"/>
              </a:spcBef>
            </a:pPr>
            <a:r>
              <a:rPr lang="sk-SK" sz="3200" noProof="0" dirty="0">
                <a:solidFill>
                  <a:schemeClr val="tx2"/>
                </a:solidFill>
              </a:rPr>
              <a:t>Poskytuje centralizovaný prehľad o všetkých serveroch</a:t>
            </a:r>
          </a:p>
          <a:p>
            <a:pPr>
              <a:spcBef>
                <a:spcPts val="1800"/>
              </a:spcBef>
            </a:pPr>
            <a:r>
              <a:rPr lang="sk-SK" sz="3200" noProof="0" dirty="0">
                <a:solidFill>
                  <a:schemeClr val="tx2"/>
                </a:solidFill>
              </a:rPr>
              <a:t>Zjednodušuje prácu systémovým administrátorov</a:t>
            </a:r>
            <a:endParaRPr lang="sk-SK" sz="3200" dirty="0">
              <a:solidFill>
                <a:schemeClr val="tx2"/>
              </a:solidFill>
            </a:endParaRPr>
          </a:p>
          <a:p>
            <a:pPr>
              <a:spcBef>
                <a:spcPts val="1800"/>
              </a:spcBef>
            </a:pPr>
            <a:r>
              <a:rPr lang="sk-SK" sz="3200" noProof="0" dirty="0">
                <a:solidFill>
                  <a:schemeClr val="tx2"/>
                </a:solidFill>
              </a:rPr>
              <a:t>Zabezpečuje rýchlu identifikáciu problémov</a:t>
            </a: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B2201DC-E0DC-D1D6-AD48-02E4F833EC6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485" y="2660904"/>
            <a:ext cx="3206496" cy="320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01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D60DE-B740-13FB-26F0-C3E1D880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sk-SK" sz="5400" noProof="0" dirty="0">
                <a:solidFill>
                  <a:schemeClr val="tx2"/>
                </a:solidFill>
              </a:rPr>
              <a:t>OTÁZKY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p:pic>
        <p:nvPicPr>
          <p:cNvPr id="4" name="Content Placeholder 3" descr="A blue paint on a black background&#10;&#10;Description automatically generated">
            <a:extLst>
              <a:ext uri="{FF2B5EF4-FFF2-40B4-BE49-F238E27FC236}">
                <a16:creationId xmlns:a16="http://schemas.microsoft.com/office/drawing/2014/main" id="{0CD3EEFA-EACA-A874-A635-CA4362170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"/>
                    </a14:imgEffect>
                    <a14:imgEffect>
                      <a14:colorTemperature colorTemp="5300"/>
                    </a14:imgEffect>
                    <a14:imgEffect>
                      <a14:saturation sat="300000"/>
                    </a14:imgEffect>
                    <a14:imgEffect>
                      <a14:brightnessContrast bright="-6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095" y="1129471"/>
            <a:ext cx="2349032" cy="5808158"/>
          </a:xfrm>
        </p:spPr>
      </p:pic>
    </p:spTree>
    <p:extLst>
      <p:ext uri="{BB962C8B-B14F-4D97-AF65-F5344CB8AC3E}">
        <p14:creationId xmlns:p14="http://schemas.microsoft.com/office/powerpoint/2010/main" val="297123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6596FF"/>
      </a:accent1>
      <a:accent2>
        <a:srgbClr val="003CBF"/>
      </a:accent2>
      <a:accent3>
        <a:srgbClr val="002060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1557</TotalTime>
  <Words>192</Words>
  <Application>Microsoft Office PowerPoint</Application>
  <PresentationFormat>Widescreen</PresentationFormat>
  <Paragraphs>42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Stredná odborná škola elektrotechnická J. Kollára 536, 033 01 Liptovský Hrádok</vt:lpstr>
      <vt:lpstr>VÝBER TÉMY</vt:lpstr>
      <vt:lpstr>CIELE PRÁCE</vt:lpstr>
      <vt:lpstr>POUŽITÉ TECHNOLÓGIE</vt:lpstr>
      <vt:lpstr>AGENT NODE</vt:lpstr>
      <vt:lpstr>CONTROL NODE</vt:lpstr>
      <vt:lpstr>PRAKTICKÁ ČASŤ</vt:lpstr>
      <vt:lpstr>PRAKTICKÉ VYUŽITIE</vt:lpstr>
      <vt:lpstr>OTÁZKY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Šubjaková Kristína</dc:creator>
  <cp:lastModifiedBy>Šubjaková Kristína</cp:lastModifiedBy>
  <cp:revision>41</cp:revision>
  <dcterms:created xsi:type="dcterms:W3CDTF">2025-01-15T19:19:16Z</dcterms:created>
  <dcterms:modified xsi:type="dcterms:W3CDTF">2025-04-02T21:00:07Z</dcterms:modified>
</cp:coreProperties>
</file>