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3118-5719-4435-AD32-BBD8E191DC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52D99-9311-400B-ABBE-832096F90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4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52D99-9311-400B-ABBE-832096F90D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7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52D99-9311-400B-ABBE-832096F90D9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77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8A49-FA53-44A2-9A82-DF0AC55003A4}" type="datetime1">
              <a:rPr lang="ru-RU" smtClean="0"/>
              <a:t>26.05.2023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5A4C-F443-4556-B1C5-61ACE1A87F2E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2F2A-AB15-4390-B9DE-633652E7788B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93E6-4D3D-4145-B204-5209AEE7DEED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34C-80A8-4B1A-A6C7-76AB34F8DAA4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183B-ADDC-43F9-8637-F9CF00B08AD6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046-AECA-46B0-88E0-DD60DE1C002F}" type="datetime1">
              <a:rPr lang="ru-RU" smtClean="0"/>
              <a:t>26.05.2023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AFA5-CC8C-4F2D-BB56-46D79D8A70DC}" type="datetime1">
              <a:rPr lang="ru-RU" smtClean="0"/>
              <a:t>26.05.2023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B4BC-01DC-418E-98CA-3DF8574D11CA}" type="datetime1">
              <a:rPr lang="ru-RU" smtClean="0"/>
              <a:t>26.05.2023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CAD3-F34D-44AE-B9BD-594E8C6F0B24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28D-66D2-4155-958E-9C446BED3BFB}" type="datetime1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0C566F-FB0D-4AB5-A987-E7D0AC446E6C}" type="datetime1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A74F81-483C-4BCB-90E8-1D0F64AD67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774632" cy="2743945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HTML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5373216"/>
            <a:ext cx="4640560" cy="100811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Работу выполнила: Достовалова Кристина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946031" cy="879723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8208912" cy="5112567"/>
          </a:xfrm>
        </p:spPr>
        <p:txBody>
          <a:bodyPr>
            <a:normAutofit/>
          </a:bodyPr>
          <a:lstStyle/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переносит текст на другую строку без создания абзаца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/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C:\Users\oleg\Downloads\WhatsApp Image 2023-05-06 at 09.39.35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50648"/>
            <a:ext cx="304980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10</a:t>
            </a:fld>
            <a:endParaRPr lang="ru-RU"/>
          </a:p>
        </p:txBody>
      </p:sp>
      <p:pic>
        <p:nvPicPr>
          <p:cNvPr id="6146" name="Picture 2" descr="C:\Users\Oleg\Desktop\css2\b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8" y="2492896"/>
            <a:ext cx="5540375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810127" cy="1023739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&gt;&lt;/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&gt;&lt;/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1412776"/>
            <a:ext cx="8352928" cy="4896543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подстрочное начертание символов.</a:t>
            </a:r>
          </a:p>
          <a:p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надстрочное начертание символов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4098" name="Picture 2" descr="C:\Users\oleg\Downloads\WhatsApp Image 2023-05-06 at 09.39.35 (3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01762"/>
            <a:ext cx="2376587" cy="17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11</a:t>
            </a:fld>
            <a:endParaRPr lang="ru-RU"/>
          </a:p>
        </p:txBody>
      </p:sp>
      <p:pic>
        <p:nvPicPr>
          <p:cNvPr id="7170" name="Picture 2" descr="C:\Users\Oleg\Desktop\css2\sub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2924944"/>
            <a:ext cx="5472607" cy="27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666111" cy="879723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&lt;a&gt; &lt;/a&gt;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8424936" cy="5040560"/>
          </a:xfrm>
        </p:spPr>
        <p:txBody>
          <a:bodyPr>
            <a:noAutofit/>
          </a:bodyPr>
          <a:lstStyle/>
          <a:p>
            <a:pPr algn="l"/>
            <a:r>
              <a:rPr lang="ru-R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</a:t>
            </a:r>
            <a:r>
              <a:rPr lang="ru-RU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&lt;/</a:t>
            </a:r>
            <a:r>
              <a:rPr lang="ru-R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a&gt; </a:t>
            </a: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добавление гиперссылки в текст. Имеет обязательный атрибут </a:t>
            </a:r>
            <a:r>
              <a:rPr lang="ru-RU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href</a:t>
            </a: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в котором указывается ссылка или якорь. Внутри контейнера помещается текст, при нажатии на который происходит переход на другую страницу или другое место на этой же странице</a:t>
            </a:r>
            <a:r>
              <a:rPr lang="ru-R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/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:\Users\oleg\Downloads\WhatsApp Image 2023-05-06 at 09.39.3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50344"/>
            <a:ext cx="2522209" cy="9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12</a:t>
            </a:fld>
            <a:endParaRPr lang="ru-RU"/>
          </a:p>
        </p:txBody>
      </p:sp>
      <p:pic>
        <p:nvPicPr>
          <p:cNvPr id="3074" name="Picture 2" descr="C:\Users\Oleg\Desktop\css2\a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10718"/>
            <a:ext cx="5586413" cy="31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594103" cy="1095747"/>
          </a:xfrm>
        </p:spPr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027169" cy="32118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это  стандартизированный язык гипертекстовой разметки документов для просмотра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веб-страниц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браузере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Тег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это метки, которые используются для указания браузеру , как он должен показывать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сайт.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3"/>
            <a:ext cx="5269402" cy="305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416824" cy="109574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Теги в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600" b="1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ru-RU" sz="3600" b="1" dirty="0" err="1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ru-RU" sz="3600" b="1" dirty="0">
                <a:solidFill>
                  <a:schemeClr val="bg1">
                    <a:lumMod val="50000"/>
                  </a:schemeClr>
                </a:solidFill>
              </a:rPr>
              <a:t>&gt;&lt;/</a:t>
            </a:r>
            <a:r>
              <a:rPr lang="ru-RU" sz="3600" b="1" dirty="0" err="1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ru-RU" sz="3600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628799"/>
            <a:ext cx="8568951" cy="475252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тег, обрамляющий видимую пользователям часть документа. Всё, что вы укажите внутри этого контейнера, отобразится 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странице.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 descr="C:\Users\Oleg\Desktop\css2\p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0" y="3413490"/>
            <a:ext cx="5456237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leg\Desktop\css2\p 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01386"/>
            <a:ext cx="2152676" cy="90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306071" cy="1239763"/>
          </a:xfrm>
        </p:spPr>
        <p:txBody>
          <a:bodyPr/>
          <a:lstStyle/>
          <a:p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 &lt;h1</a:t>
            </a:r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&gt;&lt;/h1&gt;......&lt;h6&gt;&lt;/h6&gt;.</a:t>
            </a:r>
            <a:endParaRPr lang="ru-RU" sz="3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640961" cy="4824535"/>
          </a:xfrm>
        </p:spPr>
        <p:txBody>
          <a:bodyPr/>
          <a:lstStyle/>
          <a:p>
            <a:pPr marL="457200" indent="-457200" algn="l">
              <a:buAutoNum type="arabicPeriod" startAt="2"/>
            </a:pP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h1&gt;&lt;/h1&gt;......&lt;h6&gt;&lt;/h6&gt;.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теги заголовков, от самого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большого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 самому маленькому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algn="l">
              <a:buAutoNum type="arabicPeriod" startAt="2"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C:\Users\Oleg\Desktop\css2\h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5231"/>
            <a:ext cx="4969862" cy="28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leg\Desktop\css2\h1 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65231"/>
            <a:ext cx="2568575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0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162055" cy="1095747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img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&gt;&lt;/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img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352928" cy="4752528"/>
          </a:xfrm>
        </p:spPr>
        <p:txBody>
          <a:bodyPr>
            <a:normAutofit/>
          </a:bodyPr>
          <a:lstStyle/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вставка изображения. Имеет атрибут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который указывает на адрес нужного файла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732196"/>
            <a:ext cx="5013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C:\Users\Oleg\Desktop\css2\img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" y="2564904"/>
            <a:ext cx="5264641" cy="352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leg\Desktop\css2\img 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71345"/>
            <a:ext cx="3490913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6874023" cy="93610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&lt;table&gt;&lt;/table&gt;</a:t>
            </a:r>
            <a:endParaRPr lang="ru-RU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8424936" cy="5760640"/>
          </a:xfrm>
        </p:spPr>
        <p:txBody>
          <a:bodyPr>
            <a:normAutofit/>
          </a:bodyPr>
          <a:lstStyle/>
          <a:p>
            <a:pPr algn="l"/>
            <a:r>
              <a:rPr lang="ru-R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ru-R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lang="ru-R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размещает таблицу. Все остальные теги для форматирования таблиц должны находиться внутри это контейнера</a:t>
            </a:r>
            <a:r>
              <a:rPr lang="ru-R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ru-R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создание одной строки. </a:t>
            </a:r>
            <a:endParaRPr lang="en-US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td</a:t>
            </a:r>
            <a:r>
              <a:rPr lang="ru-R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td</a:t>
            </a:r>
            <a:r>
              <a:rPr lang="ru-RU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создаёт одну ячейку</a:t>
            </a:r>
            <a:r>
              <a:rPr lang="ru-RU" sz="2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6</a:t>
            </a:fld>
            <a:endParaRPr lang="ru-RU"/>
          </a:p>
        </p:txBody>
      </p:sp>
      <p:pic>
        <p:nvPicPr>
          <p:cNvPr id="4099" name="Picture 3" descr="C:\Users\Oleg\Desktop\css2\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7032"/>
            <a:ext cx="3210357" cy="18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Oleg\Desktop\css2\table 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8351"/>
            <a:ext cx="2736304" cy="370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531"/>
            <a:ext cx="7234063" cy="900189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form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&gt;&lt;/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</a:rPr>
              <a:t>form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908721"/>
            <a:ext cx="8640959" cy="5544616"/>
          </a:xfrm>
        </p:spPr>
        <p:txBody>
          <a:bodyPr>
            <a:noAutofit/>
          </a:bodyPr>
          <a:lstStyle/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создание форм на странице. С помощью HTML описывается только внешний вид, для выполнения функций требуется запуск соответствующих скриптов на сервере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 descr="C:\Users\Oleg\Desktop\css2\form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3128"/>
            <a:ext cx="5369306" cy="394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leg\Desktop\css2\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52" y="3573016"/>
            <a:ext cx="3036768" cy="124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0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609"/>
            <a:ext cx="7738119" cy="1023739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&gt;&lt;/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8208912" cy="5040559"/>
          </a:xfrm>
        </p:spPr>
        <p:txBody>
          <a:bodyPr>
            <a:normAutofit/>
          </a:bodyPr>
          <a:lstStyle/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создаёт интерактивную кнопку. Внутри контейнера нужно поместить текст или изображение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8</a:t>
            </a:fld>
            <a:endParaRPr lang="ru-RU"/>
          </a:p>
        </p:txBody>
      </p:sp>
      <p:pic>
        <p:nvPicPr>
          <p:cNvPr id="4098" name="Picture 2" descr="C:\Users\Oleg\Desktop\css2\button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6" y="3089512"/>
            <a:ext cx="5616624" cy="257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leg\Desktop\css2\button 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2234"/>
            <a:ext cx="1397250" cy="75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5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10127" cy="1023739"/>
          </a:xfrm>
        </p:spPr>
        <p:txBody>
          <a:bodyPr/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&lt;</a:t>
            </a:r>
            <a:r>
              <a:rPr lang="en-AU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ru-RU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1268760"/>
            <a:ext cx="7988424" cy="5112568"/>
          </a:xfrm>
        </p:spPr>
        <p:txBody>
          <a:bodyPr>
            <a:normAutofit/>
          </a:bodyPr>
          <a:lstStyle/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&gt;&lt;/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ru-RU" sz="2200" dirty="0">
                <a:solidFill>
                  <a:schemeClr val="tx1"/>
                </a:solidFill>
              </a:rPr>
              <a:t>список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 значками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отметка каждого элемента перечня (цифра или значок в зависимости от типа списка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AU" sz="2200" b="1" dirty="0">
                <a:solidFill>
                  <a:schemeClr val="tx1"/>
                </a:solidFill>
              </a:rPr>
              <a:t>&lt;</a:t>
            </a:r>
            <a:r>
              <a:rPr lang="en-AU" sz="2200" b="1" dirty="0" err="1">
                <a:solidFill>
                  <a:schemeClr val="tx1"/>
                </a:solidFill>
              </a:rPr>
              <a:t>ol</a:t>
            </a:r>
            <a:r>
              <a:rPr lang="en-AU" sz="2200" b="1" dirty="0" smtClean="0">
                <a:solidFill>
                  <a:schemeClr val="tx1"/>
                </a:solidFill>
              </a:rPr>
              <a:t>&gt;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</a:t>
            </a:r>
            <a:r>
              <a:rPr lang="ru-RU" sz="2400" dirty="0" smtClean="0">
                <a:solidFill>
                  <a:schemeClr val="tx1"/>
                </a:solidFill>
              </a:rPr>
              <a:t>устанавливает </a:t>
            </a:r>
            <a:r>
              <a:rPr lang="ru-RU" sz="2400" dirty="0">
                <a:solidFill>
                  <a:schemeClr val="tx1"/>
                </a:solidFill>
              </a:rPr>
              <a:t>нумерованный список.</a:t>
            </a: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oleg\Downloads\WhatsApp Image 2023-05-06 at 09.39.35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86096"/>
            <a:ext cx="4025793" cy="17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4F81-483C-4BCB-90E8-1D0F64AD677A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2" y="2970608"/>
            <a:ext cx="545948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77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536</TotalTime>
  <Words>370</Words>
  <Application>Microsoft Office PowerPoint</Application>
  <PresentationFormat>Экран (4:3)</PresentationFormat>
  <Paragraphs>45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Исполнительная</vt:lpstr>
      <vt:lpstr>Что такое HTML?</vt:lpstr>
      <vt:lpstr>Основные понятия</vt:lpstr>
      <vt:lpstr>Теги в HTML &lt;body&gt;&lt;/body&gt;</vt:lpstr>
      <vt:lpstr>Тег &lt;h1&gt;&lt;/h1&gt;......&lt;h6&gt;&lt;/h6&gt;.</vt:lpstr>
      <vt:lpstr>&lt;img&gt;&lt;/img&gt;</vt:lpstr>
      <vt:lpstr>&lt;table&gt;&lt;/table&gt;</vt:lpstr>
      <vt:lpstr>&lt;form&gt;&lt;/form&gt;</vt:lpstr>
      <vt:lpstr>&lt;button&gt;&lt;/button&gt;</vt:lpstr>
      <vt:lpstr>&lt;ul&gt;, &lt;li&gt;, &lt;ol&gt;</vt:lpstr>
      <vt:lpstr>&lt;br&gt;</vt:lpstr>
      <vt:lpstr>&lt;sub&gt;&lt;/sub&gt;, &lt;sup&gt;&lt;/sup&gt; </vt:lpstr>
      <vt:lpstr>&lt;a&gt; &lt;/a&gt;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HTML?</dc:title>
  <dc:creator>oleg</dc:creator>
  <cp:lastModifiedBy>Oleg</cp:lastModifiedBy>
  <cp:revision>29</cp:revision>
  <dcterms:created xsi:type="dcterms:W3CDTF">2023-05-02T16:03:45Z</dcterms:created>
  <dcterms:modified xsi:type="dcterms:W3CDTF">2023-05-26T10:54:10Z</dcterms:modified>
</cp:coreProperties>
</file>