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97a3c5b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97a3c5b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97a3c5b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97a3c5b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1f5974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1f59741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961e6eb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961e6eb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97a3c5b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97a3c5b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97a3c5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597a3c5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597a3c5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597a3c5b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97a3c5b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97a3c5b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97a3c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597a3c5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97a3c5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597a3c5b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97a3c5b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597a3c5b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5-VgY-SESVPmqlTpeEW-eyB1WMUs-8tM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83150" y="1343075"/>
            <a:ext cx="7887900" cy="15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Mockup Aplikasi Rekrutmen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824125" y="3047075"/>
            <a:ext cx="72060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By: Kristina Sitinjak</a:t>
            </a:r>
            <a:endParaRPr sz="2100">
              <a:solidFill>
                <a:srgbClr val="FFFFFF"/>
              </a:solidFill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10800000" flipH="1">
            <a:off x="122775" y="1343075"/>
            <a:ext cx="6801900" cy="33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 rot="10800000" flipH="1">
            <a:off x="2342100" y="3707050"/>
            <a:ext cx="6801900" cy="33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735125" y="2181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form  Page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0" y="80400"/>
            <a:ext cx="39228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4735125" y="2181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 Page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00" y="0"/>
            <a:ext cx="36348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4" title="Record Meeting 3 ( Design Terminal 2 )  20/02/2025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504725" y="1029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Pendaftaran Akun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75" y="102950"/>
            <a:ext cx="3783550" cy="46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504725" y="1029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Login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" y="0"/>
            <a:ext cx="34872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5167125" y="2037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Konfirmasi Akun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04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216725" y="2469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00" y="152400"/>
            <a:ext cx="32976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375125" y="2181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My Application Page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00" y="152400"/>
            <a:ext cx="39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167125" y="2037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Jobs Page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00" y="152400"/>
            <a:ext cx="39456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5167125" y="2037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Page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00" y="66000"/>
            <a:ext cx="40092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5167125" y="203750"/>
            <a:ext cx="40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Page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00" y="0"/>
            <a:ext cx="40308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Mockup Aplikasi Rekrutmen </vt:lpstr>
      <vt:lpstr>Fitur Pendaftaran Akun</vt:lpstr>
      <vt:lpstr>Fitur Login</vt:lpstr>
      <vt:lpstr>Halaman Konfirmasi Akun</vt:lpstr>
      <vt:lpstr>Home Page</vt:lpstr>
      <vt:lpstr> My Application Page</vt:lpstr>
      <vt:lpstr>Saved Jobs Page</vt:lpstr>
      <vt:lpstr>Search Page</vt:lpstr>
      <vt:lpstr>Detail Page</vt:lpstr>
      <vt:lpstr>Apply form  Page</vt:lpstr>
      <vt:lpstr>Message 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Aplikasi Rekrutmen </dc:title>
  <dc:creator>Dell</dc:creator>
  <cp:lastModifiedBy>Kristina</cp:lastModifiedBy>
  <cp:revision>1</cp:revision>
  <dcterms:modified xsi:type="dcterms:W3CDTF">2025-03-14T07:28:39Z</dcterms:modified>
</cp:coreProperties>
</file>