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5" r:id="rId13"/>
    <p:sldId id="550" r:id="rId14"/>
    <p:sldId id="551" r:id="rId15"/>
    <p:sldId id="566" r:id="rId16"/>
    <p:sldId id="553" r:id="rId17"/>
    <p:sldId id="554" r:id="rId18"/>
    <p:sldId id="573" r:id="rId19"/>
    <p:sldId id="567" r:id="rId20"/>
    <p:sldId id="572" r:id="rId21"/>
    <p:sldId id="473" r:id="rId22"/>
    <p:sldId id="474" r:id="rId23"/>
    <p:sldId id="556" r:id="rId24"/>
    <p:sldId id="557" r:id="rId25"/>
    <p:sldId id="558" r:id="rId26"/>
    <p:sldId id="569" r:id="rId27"/>
    <p:sldId id="560" r:id="rId28"/>
    <p:sldId id="568" r:id="rId29"/>
    <p:sldId id="570" r:id="rId30"/>
    <p:sldId id="563" r:id="rId31"/>
    <p:sldId id="349" r:id="rId32"/>
    <p:sldId id="528" r:id="rId33"/>
    <p:sldId id="492" r:id="rId34"/>
    <p:sldId id="574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5"/>
            <p14:sldId id="550"/>
            <p14:sldId id="551"/>
            <p14:sldId id="566"/>
            <p14:sldId id="553"/>
            <p14:sldId id="554"/>
            <p14:sldId id="573"/>
            <p14:sldId id="567"/>
            <p14:sldId id="572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4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33" autoAdjust="0"/>
  </p:normalViewPr>
  <p:slideViewPr>
    <p:cSldViewPr>
      <p:cViewPr varScale="1">
        <p:scale>
          <a:sx n="26" d="100"/>
          <a:sy n="26" d="100"/>
        </p:scale>
        <p:origin x="-84" y="-10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6962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xmlns="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xmlns="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29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01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896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439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58879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554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6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44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238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53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20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615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9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086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302305"/>
            <a:ext cx="777875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65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764291"/>
            <a:ext cx="730964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242" y="3309597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33" y="3989172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05" y="4957786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663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xmlns="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xmlns="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34238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764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64764" y="1219200"/>
            <a:ext cx="88592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02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3362" y="1150938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– adds the two numbers</a:t>
            </a:r>
          </a:p>
          <a:p>
            <a:pPr lvl="1"/>
            <a:r>
              <a:rPr lang="en-US" dirty="0"/>
              <a:t>Remove –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6517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1272" y="4592596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597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4412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18612" y="4592596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331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67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0413" y="1259443"/>
            <a:ext cx="1028699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Parse 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375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Stack Sum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259443"/>
            <a:ext cx="1028699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var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continue;</a:t>
            </a:r>
            <a:r>
              <a:rPr lang="en-US" sz="2600" b="1" dirty="0">
                <a:latin typeface="Consolas" panose="020B0609020204030204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xmlns="" val="304911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Goal: </a:t>
            </a: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81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1143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05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52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222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xmlns="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05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03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68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xmlns="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7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95399"/>
            <a:ext cx="99541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2744983"/>
            <a:ext cx="32004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82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62875" y="1685621"/>
            <a:ext cx="726307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3204912"/>
            <a:ext cx="1981200" cy="762000"/>
          </a:xfrm>
          <a:prstGeom prst="wedgeRoundRectCallout">
            <a:avLst>
              <a:gd name="adj1" fmla="val -64393"/>
              <a:gd name="adj2" fmla="val 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546" y="3897023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881586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25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39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27" y="3442605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xmlns="" id="{8F4A13FA-87E2-47BD-958D-ED395CB96D09}"/>
              </a:ext>
            </a:extLst>
          </p:cNvPr>
          <p:cNvSpPr/>
          <p:nvPr/>
        </p:nvSpPr>
        <p:spPr>
          <a:xfrm>
            <a:off x="38846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33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8238" y="1202704"/>
            <a:ext cx="107923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817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35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8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6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1260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00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5269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80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88836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144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3449</TotalTime>
  <Words>1561</Words>
  <Application>Microsoft Office PowerPoint</Application>
  <PresentationFormat>Custom</PresentationFormat>
  <Paragraphs>408</Paragraphs>
  <Slides>35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SoftUni3_1</vt:lpstr>
      <vt:lpstr>Stacks and Queues</vt:lpstr>
      <vt:lpstr>Table of Contents</vt:lpstr>
      <vt:lpstr>Have a Question?</vt:lpstr>
      <vt:lpstr>Slide 4</vt:lpstr>
      <vt:lpstr>Stack – Abstract Data Type</vt:lpstr>
      <vt:lpstr>Push() – Adds an element on top of the Stack</vt:lpstr>
      <vt:lpstr>Pop() – Returns and removes the last element</vt:lpstr>
      <vt:lpstr>Slide 8</vt:lpstr>
      <vt:lpstr>Problem: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Slide 20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Slide 31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User</cp:lastModifiedBy>
  <cp:revision>409</cp:revision>
  <dcterms:created xsi:type="dcterms:W3CDTF">2014-01-02T17:00:34Z</dcterms:created>
  <dcterms:modified xsi:type="dcterms:W3CDTF">2019-01-18T01:05:40Z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