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44" r:id="rId10"/>
    <p:sldId id="470" r:id="rId11"/>
    <p:sldId id="566" r:id="rId12"/>
    <p:sldId id="471" r:id="rId13"/>
    <p:sldId id="472" r:id="rId14"/>
    <p:sldId id="567" r:id="rId15"/>
    <p:sldId id="560" r:id="rId16"/>
    <p:sldId id="561" r:id="rId17"/>
    <p:sldId id="562" r:id="rId18"/>
    <p:sldId id="545" r:id="rId19"/>
    <p:sldId id="546" r:id="rId20"/>
    <p:sldId id="492" r:id="rId21"/>
    <p:sldId id="473" r:id="rId22"/>
    <p:sldId id="474" r:id="rId23"/>
    <p:sldId id="475" r:id="rId24"/>
    <p:sldId id="570" r:id="rId25"/>
    <p:sldId id="557" r:id="rId26"/>
    <p:sldId id="564" r:id="rId27"/>
    <p:sldId id="565" r:id="rId28"/>
    <p:sldId id="556" r:id="rId29"/>
    <p:sldId id="551" r:id="rId30"/>
    <p:sldId id="555" r:id="rId31"/>
    <p:sldId id="559" r:id="rId32"/>
    <p:sldId id="349" r:id="rId33"/>
    <p:sldId id="528" r:id="rId34"/>
    <p:sldId id="571" r:id="rId35"/>
    <p:sldId id="574" r:id="rId36"/>
    <p:sldId id="405" r:id="rId37"/>
    <p:sldId id="400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Matrices" id="{434EBAE8-1691-433D-9596-8AE3E67F67B5}">
          <p14:sldIdLst>
            <p14:sldId id="467"/>
            <p14:sldId id="554"/>
            <p14:sldId id="469"/>
            <p14:sldId id="543"/>
            <p14:sldId id="544"/>
            <p14:sldId id="470"/>
            <p14:sldId id="566"/>
            <p14:sldId id="471"/>
            <p14:sldId id="472"/>
            <p14:sldId id="567"/>
            <p14:sldId id="560"/>
            <p14:sldId id="561"/>
            <p14:sldId id="562"/>
            <p14:sldId id="545"/>
            <p14:sldId id="546"/>
            <p14:sldId id="492"/>
          </p14:sldIdLst>
        </p14:section>
        <p14:section name="Jagged Arrays" id="{6F66BED0-FBED-470B-BAD5-ACFC36FA0673}">
          <p14:sldIdLst>
            <p14:sldId id="473"/>
            <p14:sldId id="474"/>
            <p14:sldId id="475"/>
            <p14:sldId id="570"/>
            <p14:sldId id="557"/>
            <p14:sldId id="564"/>
            <p14:sldId id="565"/>
            <p14:sldId id="556"/>
            <p14:sldId id="551"/>
            <p14:sldId id="555"/>
            <p14:sldId id="559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4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533" autoAdjust="0"/>
  </p:normalViewPr>
  <p:slideViewPr>
    <p:cSldViewPr>
      <p:cViewPr varScale="1">
        <p:scale>
          <a:sx n="82" d="100"/>
          <a:sy n="82" d="100"/>
        </p:scale>
        <p:origin x="73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7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9623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7894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2258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8647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3587" y="44615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0890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02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102" y="4462244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2302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6441" y="5029200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1st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 (cols)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2412" y="2342242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2943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64981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121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503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212" y="3967298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14144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3716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371600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Print </a:t>
            </a:r>
            <a:r>
              <a:rPr lang="en-US" smtClean="0"/>
              <a:t>the result like a </a:t>
            </a:r>
            <a:r>
              <a:rPr lang="en-US" dirty="0"/>
              <a:t>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65157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89612" y="428404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134734" y="4730009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319397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2812" y="1878435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94012" y="3882740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57105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36" y="6315535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5222852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5712" y="1255295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</a:t>
            </a:r>
            <a:r>
              <a:rPr lang="bg-BG" dirty="0"/>
              <a:t>а </a:t>
            </a:r>
            <a:r>
              <a:rPr lang="en-GB" dirty="0"/>
              <a:t>Jagged Array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1074-FF2E-46CA-8FFD-C7875AB647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14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30700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custom method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</a:t>
            </a:r>
            <a:r>
              <a:rPr lang="en-GB" dirty="0" smtClean="0"/>
              <a:t>rows</a:t>
            </a:r>
            <a:endParaRPr lang="en-GB" dirty="0"/>
          </a:p>
          <a:p>
            <a:r>
              <a:rPr lang="en-GB" dirty="0"/>
              <a:t>On next rows lines you will get elements for each </a:t>
            </a:r>
            <a:r>
              <a:rPr lang="en-GB" dirty="0" smtClean="0"/>
              <a:t>row</a:t>
            </a:r>
            <a:endParaRPr lang="en-GB" dirty="0"/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{row} {col} {value}</a:t>
            </a:r>
          </a:p>
          <a:p>
            <a:pPr lvl="1"/>
            <a:r>
              <a:rPr lang="en-GB" dirty="0"/>
              <a:t>Subtract {row} {col} {value}</a:t>
            </a:r>
          </a:p>
          <a:p>
            <a:r>
              <a:rPr lang="en-GB" dirty="0"/>
              <a:t>If the coordinates are invalid print "Invalid coordinates“</a:t>
            </a:r>
          </a:p>
          <a:p>
            <a:r>
              <a:rPr lang="en-GB" dirty="0"/>
              <a:t>When you receive "END" you should print the </a:t>
            </a:r>
            <a:r>
              <a:rPr lang="en-GB" dirty="0" smtClean="0"/>
              <a:t>jagged array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5400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//continues on the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352800"/>
            <a:ext cx="25146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and the col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prints </a:t>
            </a:r>
            <a:br>
              <a:rPr lang="en-GB" dirty="0"/>
            </a:br>
            <a:r>
              <a:rPr lang="en-GB" dirty="0"/>
              <a:t>on 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620FB-9E13-49DB-9ED4-0813830C20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991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31242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156391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90" y="3649910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27432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18501" y="37397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850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872" y="3481863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190250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2559" y="1371600"/>
            <a:ext cx="8523705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7C32-4245-4FBE-ACA1-D7892807C22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3716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1B72-3327-4C74-B703-E533479CC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1537" y="4158834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1012" y="6385195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7369" y="5693002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 multidimensional array: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Matrices are represented by a </a:t>
            </a:r>
            <a:r>
              <a:rPr lang="en-US" b="1" dirty="0">
                <a:solidFill>
                  <a:schemeClr val="bg1"/>
                </a:solidFill>
              </a:rPr>
              <a:t>list of rows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Rows consist of </a:t>
            </a:r>
            <a:r>
              <a:rPr lang="en-US" b="1" dirty="0">
                <a:solidFill>
                  <a:schemeClr val="bg1"/>
                </a:solidFill>
              </a:rPr>
              <a:t>list of 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first dimension comes first, </a:t>
            </a:r>
            <a:br>
              <a:rPr lang="en-US" dirty="0"/>
            </a:br>
            <a:r>
              <a:rPr lang="en-US" dirty="0"/>
              <a:t>the second comes next (</a:t>
            </a:r>
            <a:r>
              <a:rPr lang="en-US" b="1" dirty="0">
                <a:solidFill>
                  <a:schemeClr val="bg1"/>
                </a:solidFill>
              </a:rPr>
              <a:t>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77767"/>
            <a:ext cx="5791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2716</TotalTime>
  <Words>2224</Words>
  <Application>Microsoft Office PowerPoint</Application>
  <PresentationFormat>Custom</PresentationFormat>
  <Paragraphs>436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Table of Contents</vt:lpstr>
      <vt:lpstr>Have a Question?</vt:lpstr>
      <vt:lpstr>PowerPoint Presentation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PowerPoint Presentation</vt:lpstr>
      <vt:lpstr>PowerPoint Presentation</vt:lpstr>
      <vt:lpstr>What is Jagged Array</vt:lpstr>
      <vt:lpstr>Filling a Jagged Array</vt:lpstr>
      <vt:lpstr>Printing а Jagged Array - Example</vt:lpstr>
      <vt:lpstr>Problem: Jagged-Array Modification</vt:lpstr>
      <vt:lpstr>Solution: Jagged-Array Modification</vt:lpstr>
      <vt:lpstr>Solution: Jagged-Array Modification (1)</vt:lpstr>
      <vt:lpstr>Problem: Pascal Triangle</vt:lpstr>
      <vt:lpstr>Solution: Pascal Triangle</vt:lpstr>
      <vt:lpstr>Solution: Pascal Triangle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Galin</cp:lastModifiedBy>
  <cp:revision>478</cp:revision>
  <dcterms:created xsi:type="dcterms:W3CDTF">2014-01-02T17:00:34Z</dcterms:created>
  <dcterms:modified xsi:type="dcterms:W3CDTF">2019-01-17T17:40:10Z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