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394" r:id="rId3"/>
    <p:sldId id="476" r:id="rId4"/>
    <p:sldId id="508" r:id="rId5"/>
    <p:sldId id="535" r:id="rId6"/>
    <p:sldId id="479" r:id="rId7"/>
    <p:sldId id="536" r:id="rId8"/>
    <p:sldId id="483" r:id="rId9"/>
    <p:sldId id="530" r:id="rId10"/>
    <p:sldId id="538" r:id="rId11"/>
    <p:sldId id="415" r:id="rId12"/>
    <p:sldId id="492" r:id="rId13"/>
    <p:sldId id="491" r:id="rId14"/>
    <p:sldId id="494" r:id="rId15"/>
    <p:sldId id="471" r:id="rId16"/>
    <p:sldId id="528" r:id="rId17"/>
    <p:sldId id="539" r:id="rId18"/>
    <p:sldId id="540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30"/>
            <p14:sldId id="538"/>
          </p14:sldIdLst>
        </p14:section>
        <p14:section name="Course Organization" id="{2B4D2ED8-F966-4FF9-BC04-EA7C60E10932}">
          <p14:sldIdLst>
            <p14:sldId id="415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39"/>
            <p14:sldId id="54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66" d="100"/>
          <a:sy n="66" d="100"/>
        </p:scale>
        <p:origin x="676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bg/courses/technology-fundamentals" TargetMode="External"/><Relationship Id="rId7" Type="http://schemas.openxmlformats.org/officeDocument/2006/relationships/hyperlink" Target="http://fb.com/groups/SoftUniTechModuleSeptember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softuni.bg/forum/categories/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1.gif"/><Relationship Id="rId5" Type="http://schemas.openxmlformats.org/officeDocument/2006/relationships/image" Target="../media/image6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90%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https://softuni.bg/courses/technology-fundamentals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softuni.bg/forum/categories/24/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http://fb.com/groups/SoftUniTechModuleSeptember2018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Svetlin</a:t>
            </a:r>
            <a:r>
              <a:rPr lang="en-US" dirty="0"/>
              <a:t> </a:t>
            </a:r>
            <a:r>
              <a:rPr lang="en-US" dirty="0" err="1"/>
              <a:t>Nakov</a:t>
            </a:r>
            <a:r>
              <a:rPr lang="en-US" dirty="0"/>
              <a:t>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Technology Fundamentals courses </a:t>
            </a:r>
            <a:br>
              <a:rPr lang="en-GB" dirty="0"/>
            </a:br>
            <a:r>
              <a:rPr lang="en-GB" dirty="0"/>
              <a:t>@SoftUni.bg  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907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66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dirty="0" smtClean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2 practical </a:t>
            </a:r>
            <a:r>
              <a:rPr lang="en-GB" dirty="0" smtClean="0"/>
              <a:t>problems</a:t>
            </a:r>
            <a:r>
              <a:rPr lang="bg-BG" dirty="0" smtClean="0"/>
              <a:t> </a:t>
            </a:r>
            <a:r>
              <a:rPr lang="en-US" dirty="0" smtClean="0"/>
              <a:t>for 4 hours</a:t>
            </a:r>
            <a:r>
              <a:rPr lang="bg-BG" dirty="0" smtClean="0"/>
              <a:t> </a:t>
            </a:r>
            <a:r>
              <a:rPr lang="en-GB" dirty="0"/>
              <a:t>+ 2 hours evaluation</a:t>
            </a:r>
            <a:endParaRPr lang="en-GB" dirty="0"/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1"/>
            <a:r>
              <a:rPr lang="en-GB" dirty="0"/>
              <a:t>Web Project – Basic CRUD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=""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GB" noProof="1"/>
              <a:t>Plays football in his free time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427</Words>
  <Application>Microsoft Office PowerPoint</Application>
  <PresentationFormat>Custom</PresentationFormat>
  <Paragraphs>122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Technology Fundamentals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Ivaylo Kenov</vt:lpstr>
      <vt:lpstr>Galin Gospodinov</vt:lpstr>
      <vt:lpstr>PowerPoint Presentation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2018-09-24T12:51:08Z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