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22" r:id="rId33"/>
    <p:sldId id="523" r:id="rId34"/>
    <p:sldId id="524" r:id="rId35"/>
    <p:sldId id="525" r:id="rId36"/>
    <p:sldId id="5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22"/>
            <p14:sldId id="523"/>
            <p14:sldId id="524"/>
            <p14:sldId id="525"/>
            <p14:sldId id="5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=""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19" autoAdjust="0"/>
    <p:restoredTop sz="94620" autoAdjust="0"/>
  </p:normalViewPr>
  <p:slideViewPr>
    <p:cSldViewPr snapToGrid="0" showGuides="1">
      <p:cViewPr varScale="1">
        <p:scale>
          <a:sx n="41" d="100"/>
          <a:sy n="41" d="100"/>
        </p:scale>
        <p:origin x="-204" y="-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12727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676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448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25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1468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=""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6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bg1"/>
                </a:solidFill>
              </a:rPr>
              <a:t>list of real numbers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print them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=""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int[] nums = Console.ReadLine().Split(' ')</a:t>
            </a:r>
            <a:br>
              <a:rPr lang="en-US" dirty="0"/>
            </a:br>
            <a:r>
              <a:rPr lang="en-US" dirty="0"/>
              <a:t>  .Select(int.Parse).ToArray();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&lt;int,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57DBA9-B88F-49B9-BC29-EF7762971C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=""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=""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</a:t>
            </a:r>
            <a:r>
              <a:rPr lang="en-US" dirty="0" smtClean="0"/>
              <a:t>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=""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57" y="4006359"/>
            <a:ext cx="4201319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=""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many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Word </a:t>
            </a:r>
            <a:r>
              <a:rPr lang="en-US" dirty="0"/>
              <a:t>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=""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63641F-9A87-4D27-BDBB-9D06093E44E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2 *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</a:t>
            </a:r>
            <a:r>
              <a:rPr lang="en-GB" sz="2200" dirty="0" smtClean="0">
                <a:solidFill>
                  <a:schemeClr val="tx1"/>
                </a:solidFill>
              </a:rPr>
              <a:t>&gt;());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=""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68" y="5174775"/>
            <a:ext cx="3023050" cy="128037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synonym to the list</a:t>
            </a:r>
          </a:p>
        </p:txBody>
      </p:sp>
    </p:spTree>
    <p:extLst>
      <p:ext uri="{BB962C8B-B14F-4D97-AF65-F5344CB8AC3E}">
        <p14:creationId xmlns=""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5;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=""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=""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 which length is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=""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=""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B651D0-7A2A-428F-8919-A99ECF8E6AA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DD316B6-372B-4F5C-B8D5-3E5EF4D7E18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if </a:t>
            </a:r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less than 3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print all of them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53546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3105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58287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=""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=""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D2A9888-211E-4132-875E-FCF22891C83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13F5AB-D1E6-4AEA-9EB5-39AA426D4C4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112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3813114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2994172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5726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333895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V</a:t>
            </a:r>
            <a:r>
              <a:rPr lang="en-US" dirty="0" smtClean="0"/>
              <a:t>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=""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Remove(key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ContainsKey</a:t>
            </a:r>
            <a:r>
              <a:rPr lang="en-US" dirty="0" smtClean="0">
                <a:solidFill>
                  <a:srgbClr val="234465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key</a:t>
            </a:r>
            <a:r>
              <a:rPr lang="en-US" dirty="0" smtClean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Console.WriteLine(airplanes.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Console.WriteLine(airplanes.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1579</Words>
  <Application>Microsoft Office PowerPoint</Application>
  <PresentationFormat>Custom</PresentationFormat>
  <Paragraphs>383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1_SoftUni3_1</vt:lpstr>
      <vt:lpstr>Dictionaries, Lambda and LINQ</vt:lpstr>
      <vt:lpstr>Table of Contents</vt:lpstr>
      <vt:lpstr>Have a Question?</vt:lpstr>
      <vt:lpstr>Slide 4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Dictionary</vt:lpstr>
      <vt:lpstr>Problem: Word Synonyms</vt:lpstr>
      <vt:lpstr>Solution: Word Synonyms</vt:lpstr>
      <vt:lpstr>Slide 18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Slide 32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Alen Paunov</dc:creator>
  <cp:keywords>Technology Fundamentals, tech, fundamentals, technologySoftware University, SoftUni, programming, coding, software development, education, training, course</cp:keywords>
  <cp:lastModifiedBy>User</cp:lastModifiedBy>
  <cp:revision>269</cp:revision>
  <dcterms:created xsi:type="dcterms:W3CDTF">2018-05-23T13:08:44Z</dcterms:created>
  <dcterms:modified xsi:type="dcterms:W3CDTF">2018-12-07T22:02:34Z</dcterms:modified>
  <cp:category>programming;computer programming;software development;web development</cp:category>
</cp:coreProperties>
</file>