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321" r:id="rId7"/>
    <p:sldId id="313" r:id="rId8"/>
    <p:sldId id="320" r:id="rId9"/>
    <p:sldId id="31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3E758F-AA90-464D-A269-2BABD3E35A7E}" v="779" dt="2024-05-26T08:45:24.408"/>
    <p1510:client id="{C9DC1FF3-776E-4324-AC81-BE2AA19616D4}" v="33" dt="2024-05-26T18:30:49.642"/>
  </p1510:revLst>
</p1510:revInfo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6" autoAdjust="0"/>
    <p:restoredTop sz="95660" autoAdjust="0"/>
  </p:normalViewPr>
  <p:slideViewPr>
    <p:cSldViewPr snapToGrid="0">
      <p:cViewPr varScale="1">
        <p:scale>
          <a:sx n="112" d="100"/>
          <a:sy n="112" d="100"/>
        </p:scale>
        <p:origin x="-372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7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xmlns="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xmlns="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xmlns="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5735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873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72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F9E50B4-1616-9029-9FC0-901DDF9BF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A3805DED-0C97-4EF7-B1E1-0E016E0537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384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7C0FA93-7C0D-4CC0-BB42-DF569688ED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6D3DA45-FD99-405B-8BF9-260DD97C0D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5C2A03C-F372-4C6D-929D-FD97AD439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E8FEDBB3-0BD6-41BC-BB57-9FEC2E96C0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7D12B81D-3F14-4DA1-BECA-669824832A0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xmlns="" id="{EA11E57D-88DD-4899-907A-2A5772002FE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xmlns="" id="{7A5AEE18-30A4-4777-975F-02D107A171B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xmlns="" id="{39EA21FB-AE36-478E-9770-CB842814390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BC45D5C4-2D3A-4F84-BED1-D9B75234B07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xmlns="" id="{259762E8-7432-4501-9FE5-92B04D37C76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xmlns="" id="{FF91FD3E-0148-4B50-8906-7D9CD382A35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xmlns="" id="{506FA1AD-488A-4FD4-A79F-4343698EA73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E79776F-EEB5-464D-19DD-92EC7B3B3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309A16CC-7006-C92A-F15C-618A3235AF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035D8D8D-001E-352F-FE03-CC3EE1D7CF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51CE1C6F-D1A5-FD45-5120-8F87F05DCFD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xmlns="" id="{FE946A41-95B9-A9F4-17ED-A0113124469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xmlns="" id="{FDFB515A-8805-F10C-2933-35BDDF1DD3E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xmlns="" id="{F63B17C2-189B-28FA-8876-976CC481C76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xmlns="" id="{613E90FB-54AC-A2FC-9D01-C95ACC91FC8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xmlns="" id="{58A6A556-AB2C-1636-63D4-9E2806E3671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xmlns="" id="{A43047F1-413F-99DB-01CC-293FC1813A5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xmlns="" id="{47C2B72F-C97F-770D-5F99-50DD97EB279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3716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7C0FA93-7C0D-4CC0-BB42-DF569688ED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xmlns="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41D5DFE-8F3F-B784-41B0-31F1C534B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C78FF8C9-13C5-56E2-15F0-726312FF5E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4867E99-B662-B6E9-E6E5-C3407AF419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xmlns="" id="{17278895-DA26-C127-87C0-697FD9488C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xmlns="" id="{830A98F7-AE8F-57AF-4A98-D9FDD5E348E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xmlns="" id="{04E85AAB-DBFC-9EFB-0839-BD3BF907CB4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xmlns="" id="{FB82D752-7675-919F-1F4E-A662D638CA2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xmlns="" id="{2315DAC7-8F1F-7516-6093-EF240456E2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xmlns="" id="{8784DA3A-66FB-8A56-0830-9C7BAE1BDF8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xmlns="" id="{17465245-FA5B-23A6-733F-92E4C7D22BD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xmlns="" id="{E5934380-F9D4-5C01-360B-793C27BC6B1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DCD2A0D6-CCC5-0E52-3DEA-FC7EDC9C49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5952F4BA-7236-1B1C-5216-B9BE515C7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4555DC04-CCBE-6784-2184-F53E6BB5E1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xmlns="" id="{0B9A340D-1663-7DA9-73AE-9B675EF502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xmlns="" id="{79252168-D1D9-C3CD-EFC8-41C970A0585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xmlns="" id="{BD3D9A06-E42E-5D13-8785-3C0D11DE16C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xmlns="" id="{21834AF8-71F0-5841-4EC6-634FD9FE380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2D1C1DDF-35C6-613D-DA7C-81FC3E0E96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xmlns="" id="{F63E067E-30E2-CF93-0F3E-7766C716D43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xmlns="" id="{E1121437-B5EB-87F8-77CC-3B282445213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xmlns="" id="{0FC3E6C1-F30C-BEBC-7EBD-1D93DCD05B8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5682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BBE6897-C551-2BCB-F552-C4B761D2C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C8215B7C-A98D-6F6C-9039-6F2AAEEFDD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xmlns="" id="{184D4E7B-7775-1603-2C3F-5C26535772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6F97B093-B348-8A25-789A-743A43E9038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0732DEA9-6233-9CDE-64C6-744FC6CD6E4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xmlns="" id="{9274C521-E533-D3E5-CE64-E3A3AEC0FE7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xmlns="" id="{2C69CF99-91AA-9E24-24AE-5A89748B46E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xmlns="" id="{A35D6C12-B227-D277-0499-FA2765DB20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01FCD87F-4621-47F3-CC5C-A1A8F673324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CA7C3364-8305-C08F-4132-18DA2D39BFA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18093390-6F0E-5ED5-5DAF-40FF115489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xmlns="" id="{CEAA9FA7-0165-F161-72DC-F2E001FCF3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xmlns="" id="{9F185D91-004D-5474-3DD0-9153A2AEA29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xmlns="" id="{D995CD54-9374-D2B3-957D-6925B750A69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xmlns="" id="{EDCD4830-6A47-A59E-6569-B352E6D661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000E8D63-E827-790A-519A-B36BFBDEB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xmlns="" id="{A908D1ED-4589-9577-8D42-858F2E005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xmlns="" id="{2657C24A-988F-290D-0D82-858C3E574A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xmlns="" id="{3AB3F4C6-5635-3075-CCEA-4675932DD4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02F5D12D-62A1-0F12-12B0-572BA5657EF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E47EADA3-585F-FC49-7481-AF5B4DA0939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xmlns="" id="{DFB52899-BBD4-527C-5990-88BF84565D5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xmlns="" id="{653A3527-A6E3-89A6-71ED-9A7D8EBA4C3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xmlns="" id="{CD03B7A9-CD70-40B9-650E-43C78D4F16F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xmlns="" id="{451CBB11-40F3-F130-BA91-6311C58CB1B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xmlns="" id="{2CCB9535-280C-59F1-2408-AFAD8D1BE2E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xmlns="" id="{44493786-0B0A-24D5-26A9-8E820E6AB8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xmlns="" id="{F66FA07F-4726-2875-B812-6BCC5ABCC2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xmlns="" id="{A3457F2F-D92C-2F19-7ECB-5110F6A2BB3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xmlns="" id="{6ABA0333-6EC3-6BEF-E476-C0072364AAE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xmlns="" id="{D9E689F1-3CC0-2CE6-27B1-34AA1949B9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94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99F4A9DA-0E0F-BB15-37FE-7C47230AF4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A6D7EE9A-A325-1078-BB60-9FC75CAEB6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xmlns="" id="{E3B36E34-9750-EC15-036F-4B675C295AB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xmlns="" id="{06586384-27A4-246C-E62A-33558F884F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xmlns="" id="{5AA0A056-987B-0766-D8E8-C8D89A7EC7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xmlns="" id="{B8359D64-1AAE-C3D6-1AEB-701A902686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xmlns="" id="{40C577F2-9B8C-9987-0FDA-0B46E995AE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xmlns="" id="{E4A8A441-14F2-1181-7C03-9AF4D75DE0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xmlns="" id="{3A0F5B06-DAD1-414A-4045-AC17788009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xmlns="" id="{6EAB1EB7-4688-82CC-051F-DB66DE38B8B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xmlns="" id="{A9AB2401-8BD6-D082-7D34-198A6545D12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xmlns="" id="{3A90FDBC-4B7A-EDE5-0D04-338D0D4465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xmlns="" id="{A8D3C6B9-6FD6-25DA-E318-38517D1729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xmlns="" id="{7B45605F-50DD-B936-79D0-4D5D3DCCF6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xmlns="" id="{AA2CCC3A-D444-734A-6925-5778565003F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xmlns="" id="{A2BD9A0D-1346-B3F5-7383-79EB805ABD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xmlns="" id="{16EB22E5-C3DE-A015-B732-9C99977BB7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xmlns="" id="{93CF15FE-A466-3FBE-1E87-307BF004FC3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xmlns="" id="{3C84471E-53D8-C7CA-359C-EA3D084335B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xmlns="" id="{BC3DC9EB-7ADF-8A40-A0B1-806A49FDD16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xmlns="" id="{A9814A17-E78A-F4E9-E11C-91D474D977B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xmlns="" id="{317CBEE3-C973-721D-F6E1-B01AB38460A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xmlns="" id="{B94FEC87-B417-D6A3-C64B-28FBFF77E6B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xmlns="" id="{E06EF271-57E5-EEF4-D040-2024C9C5E22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B6F3B2D-71C3-22D2-3FE7-AEB56473B0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xmlns="" id="{97575CCE-8AB7-7F62-6647-54A79E708F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xmlns="" id="{B17ABC5D-B6B9-F1AF-A5E6-4E86BF39735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xmlns="" id="{9D90BB42-FD51-C2C9-345D-87DED4AC79F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xmlns="" id="{385D3C2A-6509-6882-27B6-96C8742214B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xmlns="" id="{4BF0830E-092E-8582-FD37-25EBB95D93E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xmlns="" id="{C380A303-EA12-90C6-733E-C85628E6E9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xmlns="" id="{641257D7-35B4-17E4-164F-621D979A03D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xmlns="" id="{6F3910AB-8CA8-F456-4738-9F48854BD06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B586CB42-F5B6-83EC-94BC-143860A116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xmlns="" id="{635060AB-ED2F-208F-81B5-BEB45F802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xmlns="" id="{6E687AEB-A199-BAD0-2E9A-3ACBFE28411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xmlns="" id="{DAFE85D5-581E-A320-6774-95E0233C56C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xmlns="" id="{7270347A-DB8B-CFEA-D5B1-DBC3659BBEA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xmlns="" id="{21965131-3F3E-E213-B710-81D71722A97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xmlns="" id="{A3D07104-0A30-F679-34AF-C21FD6FACE8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xmlns="" id="{B13E5798-2DCB-9131-C54F-6F0D08D86F5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xmlns="" id="{2F125324-9871-5BDF-13D3-6E4113AFD05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E0CCD1F-2B54-D361-E053-5FF87DD59B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B3F3EEBC-EBC4-0038-38A9-A494FED7A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xmlns="" id="{581DA3CF-C0A0-8E1A-B2CA-B465ACA6C8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xmlns="" id="{DB32943F-D66E-F068-1ECE-FF375616F2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xmlns="" id="{3B13BE8F-A9CD-C462-43E9-D182FCF05E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xmlns="" id="{F75852E9-400B-CA0A-4A1A-0B754AE008F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xmlns="" id="{1D8ECB49-B6E6-DA8C-61EE-CB6BB20FF4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xmlns="" id="{53A3DB70-240A-ADEB-E7B2-84B3837F44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xmlns="" id="{9B713D37-E240-145B-9C3E-F8D262CF7B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xmlns="" id="{17B81BF5-2C3A-46BE-E721-022FD3C1F4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xmlns="" id="{2885C111-E5DD-8443-FE17-0569B46EC84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xmlns="" id="{029DD684-1B88-2889-DA3A-5870D67614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xmlns="" id="{3C566D20-0174-75CC-D855-AB274699D8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xmlns="" id="{36A8E32A-151B-A3D3-49DE-6008D6C45F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xmlns="" id="{76E7A491-283C-6A17-EB8C-B02383E9A2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xmlns="" id="{E91E0A05-94DE-D7F7-3A60-DEA330713B3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xmlns="" id="{FF3DE174-682A-6361-8639-CDA2D81AA0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xmlns="" id="{2234DE9F-CB30-6186-5B72-493836DF141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xmlns="" id="{DAF283E5-22FA-93DD-FB58-AA9A0424C93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xmlns="" id="{CE496269-4163-B3BB-A9E1-56F00C65A09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xmlns="" id="{90179A3F-210B-6566-A4A2-F50DAB4E89D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xmlns="" id="{772AEF66-4E36-6C46-BEE9-2E18CDC2AE9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xmlns="" id="{258703F6-E13A-5C69-B4D3-DE791D24F11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xmlns="" id="{EEC221A3-F3A0-F165-B37C-BF65A34237A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E1BE042E-E49B-4A5F-357E-8DB2C56DD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xmlns="" id="{C166BC29-F4E6-A651-BD21-70A8B85B4D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6002A7A7-B4BB-9C4C-3948-E72F7F44D1F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CF73A36C-4216-A151-D845-77BCCDC9E71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xmlns="" id="{5BBF4110-E046-056F-4D58-88966101088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xmlns="" id="{809EE42A-5648-154F-432A-D9F3570862D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xmlns="" id="{A783DC31-F0EF-CF42-ED90-75B1ABD16C4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798C938D-4846-6187-1846-8DF73B4DD1D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E52F3A13-6583-B19D-8326-EDCA4E9994D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0AC02D64-2157-DCA3-9D5E-57703AAB78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xmlns="" id="{7EDD009B-AFCE-7C90-EDC0-4823F23EA1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xmlns="" id="{8DCD1D20-6F7B-2005-233C-448F7276964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xmlns="" id="{C701A3C9-3B53-4238-2638-1B8BA0EC5F5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xmlns="" id="{36AC7693-785F-3C83-9A64-E6039FA0E04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xmlns="" id="{CF359D63-C81D-206A-44F3-F1273C0708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xmlns="" id="{220AC73E-818C-B36C-CBD0-B0B58029810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xmlns="" id="{E5255418-4DCC-DA3A-8A94-1E4253DD4C9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xmlns="" id="{81D8F951-4C97-BFA4-4434-DCEC72D59EA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3784D93E-84DF-A671-0102-F4445B9DB2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13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xmlns="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1B8ED33-4EE7-7B50-3C8D-2D43FCEE2B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xmlns="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0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40CF0BDF-4C70-3A21-D896-DAC13562A2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735428F-DCEA-E8DB-1A53-7A9E8B6BD1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xmlns="" id="{B08950FF-1512-B7DF-BED3-12DAB240C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xmlns="" id="{FED46019-50FE-56DC-07AE-3140B62D99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xmlns="" id="{F8344F6F-7BFF-A0C1-6A5C-7C26859CEF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xmlns="" id="{B351AD35-F328-430C-AC8C-9C2FCC751B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xmlns="" id="{26C9E2DF-5528-DC17-0E3E-5CAB023139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xmlns="" id="{C6D0E3D9-FDBB-F24B-58B3-5D64BA3AD9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xmlns="" id="{7CEB91EF-B50A-86E9-6E90-5306CC452C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xmlns="" id="{9F658E30-2295-292A-732D-35D6A2A3AB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xmlns="" id="{46653527-5E94-B1BE-2530-38683A6E5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xmlns="" id="{746ECD9D-C4C1-ABBF-B385-62CE709171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xmlns="" id="{F12FD0B4-D775-8778-B4AB-2812881251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xmlns="" id="{9060E759-708B-81DA-7D61-A5E4FD15AF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xmlns="" id="{C1BC18FF-D435-8372-8D36-F0A2E2FF12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xmlns="" id="{D7BE903D-C298-1952-7991-8E31C2AF26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xmlns="" id="{B607DCA6-6024-D362-9330-8AFFBBB8A7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xmlns="" id="{3B80B578-9153-AA37-CCF4-1C530CE74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xmlns="" id="{70FF2BF6-5E2B-13B9-B292-51297D0F07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xmlns="" id="{10EEC0DE-2FA0-2991-F09B-FDB7F90BCF9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xmlns="" id="{FD5727E7-2D7B-1745-2AFE-EE92B123D05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xmlns="" id="{7E599577-4F0E-E46B-8F38-5DE84B9EB3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xmlns="" id="{EBC3501F-ACA9-9716-54B2-308F761A35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xmlns="" id="{8F837063-D92B-EA3A-1299-475B6632C0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D1A340BC-A6D3-539D-CB1E-965CF9C5DE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xmlns="" id="{7AC7CD44-8A4B-F8A7-C900-0DD35E0EB8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xmlns="" id="{11D7F6C7-DB52-EF70-52AC-898829F0AB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xmlns="" id="{198FB818-8D72-83A8-92A1-DBF9598518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xmlns="" id="{3D0C3C81-7CE0-2D78-D02F-F9DCF05011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xmlns="" id="{0C7ED120-F30B-14AB-5B2F-B022C86689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xmlns="" id="{60788874-2352-19A7-D664-0106854D90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xmlns="" id="{88B03378-17C4-9F0A-14DE-B0D14C3A58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xmlns="" id="{AF0D137B-1827-9F4C-03BB-6D7F26FF51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xmlns="" id="{F0D58801-920F-64E9-DD6A-9E41DB9CE1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xmlns="" id="{1196BF7F-0B7D-24CC-1BF8-28DE94B282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xmlns="" id="{0055D8F4-D194-4E40-FA91-94F7A1AEC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xmlns="" id="{CBF5427B-8B0F-8276-A243-4B27DA41C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xmlns="" id="{200EE055-2A12-AA92-46E4-2FA8D7BA3C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xmlns="" id="{3C38B1EC-E4D2-BF06-976B-C14979A121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5BCF6A29-31B0-2441-356B-86247D86DC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xmlns="" id="{6EB6905C-ACF6-9AF1-664F-5C0FED8A66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xmlns="" id="{0E262CE0-BAF1-8146-35BB-AC059F72929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xmlns="" id="{191EBC3F-760E-86C1-8B21-A117912C6C2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xmlns="" id="{53EAD6B4-1599-2782-D593-2D6148973A1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xmlns="" id="{809484DC-53A9-6DF0-B3E7-61C4BBC6D2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xmlns="" id="{631B2D90-841F-130E-48D8-D77FD39A80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xmlns="" id="{54CE9CB3-DC61-CF9B-41AF-A855A9A7FE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xmlns="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23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4910FDC-FCA3-4F39-AC3F-821172639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xmlns="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BE138E9-0025-C4F7-43CB-C242E93B3C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6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228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xmlns="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84167E6-4D04-7A2D-23CD-96BBAF8BB0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xmlns="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00202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xmlns="" id="{15290885-2BB2-6DEC-1F8F-AA5FF9F3F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C06F9AAF-6332-F1FC-4AAC-EF9A6B867C25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68324" y="2082801"/>
            <a:ext cx="11055511" cy="385609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09F8C9F9-EE8B-8F0D-2DF6-5E4D272BD0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24BD84-5B1C-458E-6F04-4D0EB689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xmlns="" id="{379A34A7-6D50-3F63-9153-F866AF62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424B4E-13D0-A782-7ECD-A34870A98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11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A3805DED-0C97-4EF7-B1E1-0E016E0537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6CA9855B-4072-4D45-821E-549FDF548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xmlns="" id="{CD707C0C-4086-4F35-A8FC-A45D727AA6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xmlns="" id="{3D21528F-9013-4CD7-9F7C-D3F3624881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xmlns="" id="{06A8F5A2-62EC-4CDC-945A-E6C50C86CA2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xmlns="" id="{9625C8AA-1597-4CED-8301-18D382EF0D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xmlns="" id="{5DF95B35-23E9-4724-A4F8-8ED718B5DE7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xmlns="" id="{26C6754B-5776-451D-95ED-62AA4D0BAEF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xmlns="" id="{A345A289-8D6C-4886-B54C-3E0D26D176E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xmlns="" id="{5690D981-545B-4A73-A22E-6E701024ACF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xmlns="" id="{FCB89D53-605D-4497-A82E-C5CB7B9AB1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xmlns="" id="{4200751B-2483-40F5-8C14-EF64034D45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xmlns="" id="{A9677C6B-C435-43E3-BF18-DC35709C972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xmlns="" id="{56E374F1-3376-4D82-B66C-A0588A30F02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xmlns="" id="{979B4E97-34CE-4034-8523-F1584A03448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xmlns="" id="{F4C4EFFF-E30B-4F0B-9ED4-FF63047DCBD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xmlns="" id="{173FDB7E-F5CA-497D-95CF-7A00D6789CF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xmlns="" id="{42266BB1-5605-4F64-B071-80A97BAD9C3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xmlns="" id="{90D15A2A-0F2D-4AB8-8252-303BA5DB3B0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xmlns="" id="{E676282C-5FCF-4E29-AE15-2545F1A685E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xmlns="" id="{AF7EC2A1-EAFC-4851-A4E3-47811C4456B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xmlns="" id="{6F9BD94B-F299-45D3-B66E-F20FBC9246D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xmlns="" id="{50E616C9-EAB1-4990-B569-17C6CB08891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xmlns="" id="{2F983FB0-2CC2-4D5F-A331-4130F138E91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xmlns="" id="{B1ABC269-0802-4C4A-9E57-6F876F122C8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xmlns="" id="{233153AF-C5CF-40DD-9E5E-9B84272F467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xmlns="" id="{95E220B7-17F2-4748-A337-3B8D5886038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xmlns="" id="{63DC02CB-E162-45FD-AF68-0A1DB537F40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xmlns="" id="{4D9CBADA-7016-4987-B723-F7AE8E2E574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xmlns="" id="{1DCEDCA0-F979-4B3C-A0CA-F98F2DEE8920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xmlns="" id="{1B701ADB-B6EB-4BED-8D15-F358A67EC9F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xmlns="" id="{239EB39D-EF7A-4284-83B8-904957045D81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xmlns="" id="{59413AC3-6F9D-431E-8136-F15C0FCA62A4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xmlns="" id="{987DF8D6-E53D-4C41-B339-1E5094638FA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xmlns="" id="{66036562-1199-405F-B95A-C3A543B5DB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xmlns="" id="{C4C4997E-6944-4940-8B33-92DB90BCE3A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xmlns="" id="{0A44DA53-5DA1-44E2-8EB4-F53CC84C9F2A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xmlns="" id="{F072B3FF-FEA5-46BC-8627-9B46C5F3967D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xmlns="" id="{FB18587D-1BDA-4D28-9B48-3C37C764B661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xmlns="" id="{8CFE033B-F34F-4836-B6F3-93E6C7D9C5C1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xmlns="" id="{07F79761-CFAA-4330-8067-31EC1DC3E16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xmlns="" id="{8A0BC496-427B-4836-B989-97B0673D8F5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xmlns="" id="{A0D554E1-33ED-415C-BF15-FC38D2E33C7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xmlns="" id="{D1F1EE7D-C5FF-46EA-AB9C-94E1F2D9B7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xmlns="" id="{2AC2FE37-AED7-4C81-A52E-FD105C1BDA8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xmlns="" id="{AB34FC05-3259-4BE2-8DA9-91435FAFCE7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xmlns="" id="{AC11598E-3FD2-47F3-8E57-D5D6130DBC3D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xmlns="" id="{37D098FA-73CF-44E6-B612-7DE664E5DE0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xmlns="" id="{66672930-1A30-4508-A9D2-FA4271C6B1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xmlns="" id="{174F3D5B-9943-4A8B-8699-ABB2B7991B8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xmlns="" id="{6834DCA2-951C-4A9B-8490-5C7BD0FFBB9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xmlns="" id="{316B6CF4-BCF3-4765-B744-A1EB5A76D33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xmlns="" id="{BAD99054-FC47-4391-9369-B309A0AA25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xmlns="" id="{1A1CDB94-FE6F-4AAC-94D9-DDCEC703B12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xmlns="" id="{99B22DCB-54E6-4769-9DD7-3736B4041B2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xmlns="" id="{67DA3C33-5733-4571-AD7C-F9D7447D184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xmlns="" id="{DEACDE3F-3571-479B-8545-A0EB157DFB7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xmlns="" id="{0EBC688C-242B-4AF8-9A28-74C5D3A7DD7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xmlns="" id="{C4C8C45C-CEB8-4DEA-A7C9-8028747D4C2A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xmlns="" id="{7FC624AF-D992-41C1-A403-A0A4731BE06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F63171A4-E846-4A64-8292-3ED3583B6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xmlns="" id="{E59C66F3-BAB8-46AB-849B-0BC14A74B8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xmlns="" id="{68CD087B-52FF-4F11-A251-6F6A6B9093A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xmlns="" id="{7FD7CD23-A1FC-41E8-A563-0B0A87A8FC8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xmlns="" id="{A3A34481-695D-470B-9A01-A047EAA615B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xmlns="" id="{5B26EEFA-6CAA-4BF6-B4BD-7C083D59BF3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xmlns="" id="{61976329-310A-4F70-B22C-F032D4BF7E3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xmlns="" id="{0A0DA1ED-70C5-4D8F-B61F-F6E9E07D595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xmlns="" id="{EDF58541-8ECC-487F-96C7-3267D0F9C8C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xmlns="" id="{D1DAAA62-5552-4436-97D9-353F629E8AB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xmlns="" id="{EBA1BB6B-72EF-4525-89A1-FC5BE70D71B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xmlns="" id="{D3BD4012-93F7-424A-9146-8E7E831D9E7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xmlns="" id="{A2E36983-6A8E-4C78-AA27-363C0D676C8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xmlns="" id="{AB2380FC-F201-44F0-A531-1402201E4EB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xmlns="" id="{737C3A27-BD47-4E93-A1E3-33B902DD068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xmlns="" id="{C257BCC6-B88D-4C3B-BEFD-25D320F39CF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xmlns="" id="{0519964D-597A-4E0C-B66C-89D30B8582B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xmlns="" id="{A31BADE6-3732-4787-8841-96E8F05C0A9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xmlns="" id="{447ED593-61E3-4BD7-8984-7FE5621549D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xmlns="" id="{6AD98272-0FC0-49AC-9877-8D2BAA5148BA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xmlns="" id="{D54770D9-48C7-4C76-9F40-65C9B9C05CE4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xmlns="" id="{4B9C1A3A-3DED-4CC1-820C-16B358DF9EC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xmlns="" id="{2404A56E-8A81-48CB-9AC4-2CB6EA55DD7A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xmlns="" id="{6D6A743B-85A5-41A8-9664-D654620D25D3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xmlns="" id="{23DAD9FD-AF99-4D89-9BC8-E6739BD17A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xmlns="" id="{D7170781-0173-4FAB-8358-42C469FC51A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xmlns="" id="{03C55E22-B879-4AE0-BC46-BA8A4E950C50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xmlns="" id="{AA07E073-1978-4DCC-9E5C-FF89EF524BFA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xmlns="" id="{5691F80E-D2E0-4E78-AA76-8D827AE4101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xmlns="" id="{E34C55D1-5C55-44D3-9C26-E1951DA39371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xmlns="" id="{4C9CB0E6-07EF-4140-926D-D380C1A88EB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xmlns="" id="{263BBD78-504D-435B-8933-2C460DC38E75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xmlns="" id="{1AD78D29-1FCF-4E88-A958-924F701D5E4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xmlns="" id="{EA551A3F-69EF-45CC-87F7-867808A3FA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xmlns="" id="{12724B09-E74E-49FA-BB5D-583BB89B798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xmlns="" id="{DA2788BF-64AD-4328-8CB9-8C2C98CF54E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xmlns="" id="{D9591CB5-16C9-44FC-B125-529D33F91BF0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xmlns="" id="{4F82A945-38F0-45AF-A28A-C6A0E6A2E7F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xmlns="" id="{80FA6744-F48F-4652-86E5-BA3ABEF322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xmlns="" id="{FAC3DEAD-5797-4CA1-A8F2-3F487AAC6B1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xmlns="" id="{F9AF9D64-C9FB-4D32-993D-3423A2E55EE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xmlns="" id="{9097AC72-422F-4CE0-A772-A63E2294ACD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xmlns="" id="{1A6B3F4D-48A0-4FC2-8720-2606D6AA04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xmlns="" id="{67E4FA26-563D-4D19-BAEB-A370818E51A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xmlns="" id="{03B51AAC-6B1D-43D1-8885-402653BA90F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xmlns="" id="{CF4180FB-7FBD-421F-A284-4C2CC61B3845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xmlns="" id="{28E615C5-6A2E-4BF3-A3A8-9061C5B1B84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xmlns="" id="{B15A4CEB-6B8D-48C3-8484-3EC282A34A1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xmlns="" id="{38F7FD7D-E582-4214-B1B3-D289130553F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xmlns="" id="{B74D1DAC-C0D4-447E-8665-EAFF34F4E325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50213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44A4473-D4D4-4E24-B542-C5D63C28D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14CA4A32-A016-460F-8B99-22A5D265B4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xmlns="" id="{84DB1BC2-B158-4DA5-9164-843E6B566C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xmlns="" id="{751FDE2E-D749-401E-B3BA-66B2F523182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xmlns="" id="{49546377-E2EE-4854-AA84-5575789BAFD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04FCC465-42B8-456F-951F-8C51A42F97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3D7F8A9A-8A53-4FD3-855C-C49B035CE8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xmlns="" id="{AC347F99-AC7C-4DB2-8AAF-9E2A7AE629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xmlns="" id="{89B06C37-E219-479D-B324-0DC7D056517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xmlns="" id="{29A1D878-CEA2-41DC-8638-A8523167266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xmlns="" id="{99394209-57ED-4126-A8DC-0862D1FA11E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xmlns="" id="{A48B0004-4618-4D71-88D1-A2FEE4F0ADE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xmlns="" id="{4D1C172B-2446-428A-A518-FE1B5FCE0D3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xmlns="" id="{E359C795-FCC1-401F-B0B6-F722AE632AA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xmlns="" id="{8260D102-71BB-497E-A5CF-743FB59874D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xmlns="" id="{811E3D98-A5FB-4BDE-A07D-A03EB898C67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xmlns="" id="{9E48CE7F-B4EF-4629-8706-6838C171EF0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xmlns="" id="{C8EBC77A-0887-4128-A73B-2C0165C6F94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xmlns="" id="{7AF3D400-AAAA-47BD-922E-AA3A2AFA302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xmlns="" id="{B0A3E6A0-609D-427D-9D34-E7CF184B453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xmlns="" id="{DDE08965-A3F4-426A-924B-102A6F6FE27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xmlns="" id="{13FA8E6E-7F53-47E9-9BF8-1CD3130F42B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xmlns="" id="{7A8A9991-EF8F-4128-9DB7-A2FA8CF2F68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xmlns="" id="{41E966B6-186E-4D17-B570-969B6951AC0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xmlns="" id="{918B08AD-5F3C-4FC5-8998-8524763C7504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xmlns="" id="{EDF72260-B0A1-47A1-9459-FDF4600ACA69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xmlns="" id="{C6A7FA58-53F7-4C2F-96D5-E97BB3CC6794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xmlns="" id="{1B986617-481E-450F-8FAD-CA3086A3E04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xmlns="" id="{4D24CAEB-B2FE-4796-8E6E-DB5148C380F9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xmlns="" id="{3D577B03-E6D9-4FFA-A799-E504CBF8D71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xmlns="" id="{43509C13-FDEE-45B0-B954-D80D6F38F0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xmlns="" id="{21FF647D-8D8A-43E8-A2E2-46D1117839F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xmlns="" id="{87B8728B-0A45-4551-99F0-CF33B850DA5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xmlns="" id="{CCFAA15D-9EFC-4A70-AC98-CB3EF00C3A4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xmlns="" id="{AD80CCBD-3F02-48A0-A24E-5971D2295175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xmlns="" id="{AB5B7D34-5A4E-48DE-8893-0F022E4CC959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xmlns="" id="{2341ADC6-0CC2-46C0-BA6F-9D991366980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xmlns="" id="{A93316DB-546B-41BA-AD1B-94D5C467023D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xmlns="" id="{35105C82-44C4-41C2-96AE-ADE6DD1D7125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xmlns="" id="{A7A634F2-054C-4614-9ECB-96BE809893D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xmlns="" id="{1764AB7F-1912-4909-A04A-C8D125467E1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xmlns="" id="{6B93639B-DE1C-4A46-A4B5-B88FD6FC201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xmlns="" id="{A6C5D17F-13E7-4861-A839-3C56ABD56C49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xmlns="" id="{1C343C91-0F9E-4530-939D-2D9F15DF4A7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2109E9F-E572-4202-B7A6-630155DD5B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B4FF54B2-44F5-42F7-8353-111D80A8D2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xmlns="" id="{19A2BBF4-4F54-4179-B672-AD4C8D58A30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xmlns="" id="{2F2D95CF-DAE2-4601-B9A6-233F4F2F307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xmlns="" id="{3CD52B72-C30B-4570-A8AB-78CB884F8D0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xmlns="" id="{696A9FBF-C89D-4CF9-A1DC-C0275A3B326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xmlns="" id="{C50B0ACE-17B4-4F11-BA43-0159796B839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xmlns="" id="{F0346B01-7019-48B2-9BE7-3E90F590FD6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xmlns="" id="{5C186E4B-7559-4E95-9BDD-7DA75E0873B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xmlns="" id="{4FFE117A-211E-4BD5-AB76-05026DEC6B5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xmlns="" id="{5CC0C412-2859-4E97-924F-291318E6ADF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xmlns="" id="{AECE441C-0FBF-4F02-9781-35F2487E3C0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xmlns="" id="{951A4317-3E34-41B4-BCD9-E6E0627C188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xmlns="" id="{CE2D40E4-274B-4D43-801B-7B3BAF03E45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xmlns="" id="{2D939FC8-6395-4DCB-B28C-2342BFB72F2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xmlns="" id="{620FEEF2-AE91-48CA-8FE7-B50F83E1CF2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xmlns="" id="{27050D75-D26B-4BD3-A4A5-68DF13E9C13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xmlns="" id="{37668160-F5BE-4756-B84F-C68992BC7A5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xmlns="" id="{E7F90261-4A5A-4C39-B4B3-FEBED04E345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xmlns="" id="{71681E7C-A7E8-4F01-9001-3FD1105E1B4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xmlns="" id="{901B0597-C838-4481-A49D-E8D85B631C7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xmlns="" id="{23C2B0BF-A329-4A97-B3D5-545BC6813E2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xmlns="" id="{DBCCCA80-4FEE-4C79-8AF3-66B97054C84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xmlns="" id="{4B9AD13F-808D-4464-989B-F40B3E77B74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xmlns="" id="{076473B5-E30F-4635-8789-51368A971BD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EF568995-35CF-4C80-A63C-82B47F1BA1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xmlns="" id="{99432608-19E2-4A3E-A68B-45C8E5DD471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xmlns="" id="{127A2810-84DE-450A-986B-DE8AF8AE6F14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xmlns="" id="{1A56ED6A-BBD4-4005-A99D-65BCF8047CCA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xmlns="" id="{CFC0629C-AFCE-4D39-87D5-36EF1FE5CF8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xmlns="" id="{81F3517A-93AD-4DF3-BEC7-E607A73E5E2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4CBBC251-E8DD-438C-8733-7D65F461A44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xmlns="" id="{6A94A4D4-EFFA-4AE2-B533-75F01F0F006D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xmlns="" id="{1F4B0E1D-2F9C-444A-ADBA-BDE9F01D8DD3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xmlns="" id="{5F5ACA0E-A5DF-4015-8FD4-FA7A53E9D1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xmlns="" id="{5A4DCFFD-FD3C-42EA-862E-5B792D9020A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xmlns="" id="{0089A8F3-7530-4C17-848C-580015C3EDCE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xmlns="" id="{61D8EA0C-1521-4C6D-8C09-DD6D8F1F2219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xmlns="" id="{517033B6-6B8A-4BD6-9A52-BF9E9EFBD48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xmlns="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xmlns="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xmlns="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xmlns="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xmlns="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xmlns="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110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175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562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962D13F-065F-B5B5-D0E6-E5707D370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E69F4739-7046-0251-2DF1-C699230644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xmlns="" id="{163D0146-2A52-A1D5-4593-B4C5EB99B2D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xmlns="" id="{B11D10C2-7B14-DAF3-6BF2-5A8F43E9DA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xmlns="" id="{53E52456-41A7-AC0D-14E1-EBCA46FA032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F721F5B-EC05-CF43-091F-DAF14831D6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4EAA2530-7335-61C7-70D6-747F737F23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xmlns="" id="{1D6830C5-6699-B51E-C138-387FB432668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xmlns="" id="{6FF4243D-BD79-D045-8F40-6116E0C37D8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xmlns="" id="{E9EC195D-83CA-FFB5-8E57-01F2F889675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xmlns="" id="{134E1E14-0E7D-344A-292A-0FEE2278CCB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xmlns="" id="{5F7EE493-E0DB-AB06-7D9D-5AF68F7F066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xmlns="" id="{5EEA1730-2FFB-87EA-EAD1-B2B5783665D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xmlns="" id="{1E4289FE-15AE-AB80-0279-9FEC059A9B2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xmlns="" id="{25151662-B32C-3EAB-F6C8-76DD978D23C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xmlns="" id="{3C3EE828-B477-B615-CA63-8538BE486DD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xmlns="" id="{7AC7C2E5-ABB8-BBAD-2355-D6D2362E06C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xmlns="" id="{6A22F749-ED2C-4875-608B-E377A5448FB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xmlns="" id="{4771A641-145D-E8E1-A9B2-69823A4D01E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xmlns="" id="{B03F8F37-F2D6-CCBD-20FE-B22B8E4C18D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xmlns="" id="{AF3ABA6C-6FD2-67BB-2670-5BFDD170ECB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xmlns="" id="{E9B0D058-B8D1-9353-2199-A74B70392D7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xmlns="" id="{13A1A6A6-A997-36FF-9BD6-128BD48F102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xmlns="" id="{1DB2A818-4899-91F3-6E29-A6B44792B74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xmlns="" id="{06FA050E-E57A-A008-4AFC-E0A7BF4BD94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xmlns="" id="{1AA4FDAD-E69F-B8CA-3647-41EE49D1899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xmlns="" id="{FA9079B0-05A2-05C9-0B71-62DA8342903A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xmlns="" id="{B1A01482-3AC9-3B96-29F0-77E1F45A2BD0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xmlns="" id="{18BBAE1C-A0BE-C2D0-0B21-EF53F120FEC3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xmlns="" id="{6699894E-9D4E-38B1-7E0F-FD7E8DD87CA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xmlns="" id="{3F7686F1-1A2D-7362-06B5-FFFD3ACB4F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xmlns="" id="{861B3E07-B72D-1FE2-EDEA-17E925D72FF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xmlns="" id="{4DFA77FC-64D9-DE58-A28A-66AD9C2B326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xmlns="" id="{8FF768D7-8614-439F-50A9-59D51405557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xmlns="" id="{374D642E-1A3B-7563-4C4C-A8886D59033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xmlns="" id="{BFF8C2B2-E490-A9EE-3883-FA9C8EE2469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xmlns="" id="{D4EBDBA2-C991-DB59-8E58-B4D12A2576E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xmlns="" id="{C77A19F7-390A-587C-0735-A199D3DB0C84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xmlns="" id="{74CC8F53-BFF6-5AA8-554D-A3AFC16E106A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xmlns="" id="{C507FE88-BFE7-3491-C4ED-84BCC713C6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xmlns="" id="{5E59AEE7-2E00-DD8E-4A64-624BBBF2188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xmlns="" id="{4BB12628-726F-E89A-FBAF-334733B975C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xmlns="" id="{A2BE7A39-1897-9A9A-F597-9D75FE4A8510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xmlns="" id="{7C6C0069-A065-BA31-6BD7-D5AA4499F6F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93CD5D7-6B2F-E9B2-9A97-ADB1AB3086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FCB8559C-9482-7A04-AFCA-0EE0336DB9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xmlns="" id="{B48E5CDD-04A4-0F7F-051B-44C6F6B7FA2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xmlns="" id="{423FA6BC-48D6-1095-2002-196438F1D80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xmlns="" id="{22D39D72-6C9D-0B9E-8A6B-E7C2286B9C5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xmlns="" id="{7683F3FD-E227-C358-C0FD-2FFA3C28AE9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xmlns="" id="{EC33943E-7F7F-3DD7-3721-BA4866CC6BE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xmlns="" id="{E45C6B72-DCCD-6EB6-132D-0FA67819DB1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xmlns="" id="{168015B7-C961-378D-2DC6-DC765AF0CB0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xmlns="" id="{DF769C9F-2362-9FBD-939F-ABDB7CBB1FB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xmlns="" id="{925755D6-AD5C-914E-7A62-145DBD64A56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xmlns="" id="{DFDDF6F8-12EA-25EC-8FC5-8A21B11F384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xmlns="" id="{EBD7A53C-B52C-8CA2-F5BA-686A373E463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xmlns="" id="{7CA0655A-0AF5-EEE3-ABB0-20D1BED0BDC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xmlns="" id="{4FD9506A-2D60-7B40-6CF8-F96EE89F92D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xmlns="" id="{AB7F3BA7-1A8F-076B-B5E3-818D3298FB2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xmlns="" id="{70B6BB27-AE08-DCF4-FC6C-B0AA459929B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xmlns="" id="{B8BE40A7-E371-08CD-A28A-03F591E0F5C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xmlns="" id="{69E67CF8-C6BE-AFC8-E935-47A9B66A1D14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xmlns="" id="{9066B5CD-8B07-C124-814E-E0FCC342194E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xmlns="" id="{15BDA307-0487-F6F8-9712-E7E849479B4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xmlns="" id="{FB2D68D3-0B6E-1782-F250-F235EBF134D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xmlns="" id="{0044EBAD-2D73-148B-C869-00D38A213ED0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xmlns="" id="{BEA5DF87-0DFD-2540-F7AB-0E6ACB1E3274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xmlns="" id="{916F5E3C-9C75-F588-DE04-69C972C186B5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D38DF4F6-2A73-D808-991D-95439C1739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xmlns="" id="{C7A2833E-2ADD-3B71-08FC-6283A81A80E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xmlns="" id="{FCDF8FCA-19BF-CFB5-0CCB-3EF2D7CB0A9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xmlns="" id="{F73B0C2F-F151-71AB-9ABE-1959C358EAF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xmlns="" id="{A44D14B4-5764-EFCE-FBC7-CF2D0B277AB4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xmlns="" id="{E3756F0B-F8B3-26EE-2A7F-1C5992122CA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81E4DCDD-63E6-2079-6168-1020560A912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xmlns="" id="{1514E1C2-75D7-754B-9F26-F5B9066EFF51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xmlns="" id="{41804AAA-0E5C-F089-12DB-DA756DBC8F3E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xmlns="" id="{32EE8038-D703-128B-70AB-CE60212607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xmlns="" id="{089B8075-A4EE-CE03-6C76-DC97CFABA04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xmlns="" id="{E9606914-44A7-93DD-5097-AC11FE653E8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xmlns="" id="{AA850AAF-4BA2-57DD-6C9D-C9991F2F2F89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xmlns="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xmlns="" id="{66085E16-1D45-53C3-E48D-B7202C213AD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xmlns="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215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766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C89B2F1-1E32-44DB-B50E-BEA1896CAD8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456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0E80DA6-B971-46B7-B0D3-8581AE0B6AC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981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3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40" r:id="rId21"/>
    <p:sldLayoutId id="2147483741" r:id="rId22"/>
    <p:sldLayoutId id="2147483672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298564"/>
            <a:ext cx="4774468" cy="6260873"/>
          </a:xfrm>
        </p:spPr>
        <p:txBody>
          <a:bodyPr>
            <a:noAutofit/>
          </a:bodyPr>
          <a:lstStyle/>
          <a:p>
            <a:r>
              <a:rPr lang="en-US" b="1" err="1"/>
              <a:t>Екологични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err="1"/>
              <a:t>проблеми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1264602"/>
            <a:ext cx="3389065" cy="1013447"/>
          </a:xfrm>
        </p:spPr>
        <p:txBody>
          <a:bodyPr wrap="square" anchor="b">
            <a:normAutofit/>
          </a:bodyPr>
          <a:lstStyle/>
          <a:p>
            <a:r>
              <a:rPr lang="en-US" b="1" dirty="0" err="1"/>
              <a:t>Описание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253" y="2745610"/>
            <a:ext cx="3780362" cy="349961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Нашият сайт информира и обучава хората за екологичните проблеми на нашата планета. Стремим се да повишим знанието за важността на опазването на околната среда и да насърчим екологични навици в ежедневието. </a:t>
            </a:r>
            <a:endParaRPr lang="en-US"/>
          </a:p>
        </p:txBody>
      </p:sp>
      <p:pic>
        <p:nvPicPr>
          <p:cNvPr id="6" name="Picture Placeholder 5" descr="Global Facing the Environmental Issues | by Rehmana khalid | Medium">
            <a:extLst>
              <a:ext uri="{FF2B5EF4-FFF2-40B4-BE49-F238E27FC236}">
                <a16:creationId xmlns:a16="http://schemas.microsoft.com/office/drawing/2014/main" xmlns="" id="{7A482780-6D25-70DF-C29E-2223327AE1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0636" r="10636"/>
          <a:stretch/>
        </p:blipFill>
        <p:spPr/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0A1FAC4-516D-42B1-63A8-C05436B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64" y="688373"/>
            <a:ext cx="11104724" cy="556910"/>
          </a:xfr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b="1" err="1">
                <a:ea typeface="+mj-lt"/>
                <a:cs typeface="+mj-lt"/>
              </a:rPr>
              <a:t>За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b="1" err="1">
                <a:ea typeface="+mj-lt"/>
                <a:cs typeface="+mj-lt"/>
              </a:rPr>
              <a:t>сайта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b="1" err="1">
                <a:ea typeface="+mj-lt"/>
                <a:cs typeface="+mj-lt"/>
              </a:rPr>
              <a:t>сме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b="1" err="1">
                <a:ea typeface="+mj-lt"/>
                <a:cs typeface="+mj-lt"/>
              </a:rPr>
              <a:t>използвали</a:t>
            </a:r>
            <a:r>
              <a:rPr lang="en-US" b="1" dirty="0">
                <a:ea typeface="+mj-lt"/>
                <a:cs typeface="+mj-lt"/>
              </a:rPr>
              <a:t>:</a:t>
            </a:r>
            <a:endParaRPr lang="en-US" b="1" dirty="0"/>
          </a:p>
        </p:txBody>
      </p:sp>
      <p:pic>
        <p:nvPicPr>
          <p:cNvPr id="5" name="Picture 4" descr="What Is HTML? A Beginner's Guide">
            <a:extLst>
              <a:ext uri="{FF2B5EF4-FFF2-40B4-BE49-F238E27FC236}">
                <a16:creationId xmlns:a16="http://schemas.microsoft.com/office/drawing/2014/main" xmlns="" id="{12DA8A8C-9333-5D07-99C0-725E930902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12" r="141" b="-473"/>
          <a:stretch/>
        </p:blipFill>
        <p:spPr>
          <a:xfrm>
            <a:off x="1923536" y="1833333"/>
            <a:ext cx="8406724" cy="43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Процес на работа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bg-BG" dirty="0"/>
              <a:t>Първото нещо, което направихме беше да си изберем тема(Екологични проблеми).</a:t>
            </a:r>
          </a:p>
          <a:p>
            <a:pPr marL="0" indent="0" algn="just">
              <a:buNone/>
            </a:pPr>
            <a:r>
              <a:rPr lang="bg-BG" dirty="0"/>
              <a:t>След като избрахме нашата тема, си разпределихме задачите: Кристиян- </a:t>
            </a:r>
            <a:r>
              <a:rPr lang="en-US" dirty="0"/>
              <a:t>home page, final page, one problem,</a:t>
            </a:r>
            <a:r>
              <a:rPr lang="bg-BG" dirty="0"/>
              <a:t> </a:t>
            </a:r>
            <a:r>
              <a:rPr lang="en-US" dirty="0"/>
              <a:t>navbar,1 presentation slide; Stefan- page with links to the problems, two</a:t>
            </a:r>
            <a:r>
              <a:rPr lang="bg-BG" dirty="0"/>
              <a:t> </a:t>
            </a:r>
            <a:r>
              <a:rPr lang="en-US" dirty="0"/>
              <a:t>problems; </a:t>
            </a:r>
            <a:r>
              <a:rPr lang="bg-BG" dirty="0"/>
              <a:t>Теодор-</a:t>
            </a:r>
            <a:r>
              <a:rPr lang="en-US" dirty="0"/>
              <a:t> page with definition, two problems, presentation.</a:t>
            </a:r>
            <a:endParaRPr lang="bg-BG" dirty="0"/>
          </a:p>
          <a:p>
            <a:pPr marL="0" indent="0" algn="just">
              <a:buNone/>
            </a:pPr>
            <a:r>
              <a:rPr lang="bg-BG" dirty="0"/>
              <a:t>Започнахме работата си едновременно и работихме през почти всичките възможни дни след обявяването на темата.</a:t>
            </a:r>
          </a:p>
          <a:p>
            <a:pPr marL="0" indent="0" algn="just">
              <a:buNone/>
            </a:pPr>
            <a:r>
              <a:rPr lang="bg-BG" dirty="0"/>
              <a:t>Трудностите, през които преминахме не бяха фатални, понеже те са свързани с научаването на нови неща, но преминахме през тях и продължихме с работата си.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408" y="598630"/>
            <a:ext cx="6255903" cy="1126538"/>
          </a:xfrm>
        </p:spPr>
        <p:txBody>
          <a:bodyPr anchor="b">
            <a:normAutofit fontScale="90000"/>
          </a:bodyPr>
          <a:lstStyle/>
          <a:p>
            <a:r>
              <a:rPr lang="en-US" sz="3600" b="1" dirty="0" err="1">
                <a:ea typeface="+mj-lt"/>
                <a:cs typeface="+mj-lt"/>
              </a:rPr>
              <a:t>Защо</a:t>
            </a:r>
            <a:r>
              <a:rPr lang="en-US" sz="3600" b="1" dirty="0">
                <a:ea typeface="+mj-lt"/>
                <a:cs typeface="+mj-lt"/>
              </a:rPr>
              <a:t> </a:t>
            </a:r>
            <a:r>
              <a:rPr lang="en-US" sz="3600" b="1" dirty="0" err="1">
                <a:ea typeface="+mj-lt"/>
                <a:cs typeface="+mj-lt"/>
              </a:rPr>
              <a:t>избрахме</a:t>
            </a:r>
            <a:r>
              <a:rPr lang="en-US" sz="3600" b="1" dirty="0">
                <a:ea typeface="+mj-lt"/>
                <a:cs typeface="+mj-lt"/>
              </a:rPr>
              <a:t> </a:t>
            </a:r>
            <a:r>
              <a:rPr lang="en-US" sz="3600" b="1" dirty="0" err="1">
                <a:ea typeface="+mj-lt"/>
                <a:cs typeface="+mj-lt"/>
              </a:rPr>
              <a:t>темата</a:t>
            </a:r>
            <a:r>
              <a:rPr lang="en-US" sz="3600" b="1" dirty="0">
                <a:ea typeface="+mj-lt"/>
                <a:cs typeface="+mj-lt"/>
              </a:rPr>
              <a:t>  "</a:t>
            </a:r>
            <a:r>
              <a:rPr lang="en-US" sz="3600" b="1" dirty="0" err="1">
                <a:ea typeface="+mj-lt"/>
                <a:cs typeface="+mj-lt"/>
              </a:rPr>
              <a:t>екологични</a:t>
            </a:r>
            <a:r>
              <a:rPr lang="en-US" sz="3600" b="1" dirty="0">
                <a:ea typeface="+mj-lt"/>
                <a:cs typeface="+mj-lt"/>
              </a:rPr>
              <a:t> </a:t>
            </a:r>
            <a:r>
              <a:rPr lang="en-US" sz="3600" b="1" dirty="0" err="1">
                <a:ea typeface="+mj-lt"/>
                <a:cs typeface="+mj-lt"/>
              </a:rPr>
              <a:t>проблеми</a:t>
            </a:r>
            <a:r>
              <a:rPr lang="en-US" sz="3600" b="1" dirty="0">
                <a:ea typeface="+mj-lt"/>
                <a:cs typeface="+mj-lt"/>
              </a:rPr>
              <a:t>"?</a:t>
            </a:r>
            <a:endParaRPr lang="en-US" sz="3600" b="1" dirty="0" err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22788C46-D0BC-4307-AE55-7601A139E7CB}"/>
              </a:ext>
            </a:extLst>
          </p:cNvPr>
          <p:cNvSpPr>
            <a:spLocks noGrp="1"/>
          </p:cNvSpPr>
          <p:nvPr/>
        </p:nvSpPr>
        <p:spPr>
          <a:xfrm>
            <a:off x="3608185" y="2061541"/>
            <a:ext cx="4981087" cy="43539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Избрахме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тази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тема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,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защото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опазването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на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околната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среда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е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от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решаващо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значение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за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бъдещето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на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нашата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планета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.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Вярваме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,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че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 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информираността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и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образованието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са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ключови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за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справяне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с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предизвикателствата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, 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пред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които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сме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изправени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.  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Екологичните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проблеми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засягат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всички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нас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,  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затова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е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важно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да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действаме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сега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,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за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да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 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осигурим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чиста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и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здрава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среда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за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бъдещите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 </a:t>
            </a:r>
            <a:r>
              <a:rPr lang="en-US" sz="180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поколения</a:t>
            </a:r>
            <a:r>
              <a:rPr lang="en-US" sz="180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en-US" sz="180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07" y="395289"/>
            <a:ext cx="7687131" cy="1189806"/>
          </a:xfrm>
        </p:spPr>
        <p:txBody>
          <a:bodyPr/>
          <a:lstStyle/>
          <a:p>
            <a:r>
              <a:rPr lang="en-US" b="1" dirty="0" err="1">
                <a:ea typeface="+mj-lt"/>
                <a:cs typeface="+mj-lt"/>
              </a:rPr>
              <a:t>Цел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b="1" dirty="0" err="1">
                <a:ea typeface="+mj-lt"/>
                <a:cs typeface="+mj-lt"/>
              </a:rPr>
              <a:t>на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b="1" dirty="0" err="1">
                <a:ea typeface="+mj-lt"/>
                <a:cs typeface="+mj-lt"/>
              </a:rPr>
              <a:t>сайта</a:t>
            </a:r>
            <a:r>
              <a:rPr lang="en-US" b="1" dirty="0">
                <a:ea typeface="+mj-lt"/>
                <a:cs typeface="+mj-lt"/>
              </a:rPr>
              <a:t>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298E04A-3253-7372-EC41-F14018BAD858}"/>
              </a:ext>
            </a:extLst>
          </p:cNvPr>
          <p:cNvSpPr txBox="1">
            <a:spLocks/>
          </p:cNvSpPr>
          <p:nvPr/>
        </p:nvSpPr>
        <p:spPr>
          <a:xfrm>
            <a:off x="3888162" y="2179883"/>
            <a:ext cx="8156090" cy="3949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1. 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Информиране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и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образование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: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Предоставяне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на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актуални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и  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надеждни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новини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за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екологични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проблеми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,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климатични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промени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и  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решения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за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устойчиво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развитие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. 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>
                  <a:alpha val="60000"/>
                </a:srgbClr>
              </a:solidFill>
              <a:latin typeface="Segoe UI"/>
              <a:cs typeface="Segoe U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2. 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Насърчаване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на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екологични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практики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: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Демонстриране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на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 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практически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съвети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и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идеи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за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това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как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можем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да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живеем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по-екологосъобразно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 -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от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рециклиране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и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намаляване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на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отпадъците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,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до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използване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на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възобновяеми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източници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на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енергия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и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устойчиво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 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потребление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. 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>
                  <a:alpha val="60000"/>
                </a:srgbClr>
              </a:solidFill>
              <a:latin typeface="Segoe UI"/>
              <a:cs typeface="Segoe U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3. 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Вдъхновяване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на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действия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: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Мотивиране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на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хората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да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участват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в  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екологични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инициативи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и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кампании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,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които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допринасят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за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 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подобряване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на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околната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среда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на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местно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и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глобално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 </a:t>
            </a:r>
            <a:r>
              <a:rPr lang="en-US" sz="1800" dirty="0" err="1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ниво</a:t>
            </a:r>
            <a:r>
              <a:rPr lang="en-US" sz="1800" dirty="0">
                <a:solidFill>
                  <a:srgbClr val="000000">
                    <a:alpha val="60000"/>
                  </a:srgbClr>
                </a:solidFill>
                <a:latin typeface="Segoe UI"/>
                <a:cs typeface="Segoe UI"/>
              </a:rPr>
              <a:t>. </a:t>
            </a:r>
          </a:p>
          <a:p>
            <a:pPr marL="0" indent="0">
              <a:buNone/>
            </a:pPr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b="1" dirty="0" err="1" smtClean="0"/>
              <a:t>Благодар</a:t>
            </a:r>
            <a:r>
              <a:rPr lang="bg-BG" b="1" smtClean="0"/>
              <a:t>им</a:t>
            </a:r>
            <a:r>
              <a:rPr lang="en-US" b="1" smtClean="0"/>
              <a:t> </a:t>
            </a:r>
            <a:r>
              <a:rPr lang="en-US" b="1" dirty="0" err="1"/>
              <a:t>за</a:t>
            </a:r>
            <a:r>
              <a:rPr lang="en-US" b="1" dirty="0"/>
              <a:t> </a:t>
            </a:r>
            <a:r>
              <a:rPr lang="en-US" b="1" dirty="0" err="1"/>
              <a:t>вниманието</a:t>
            </a:r>
            <a:r>
              <a:rPr lang="en-US" b="1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  <a:p>
            <a:r>
              <a:rPr lang="en-US" err="1"/>
              <a:t>Теодор</a:t>
            </a:r>
            <a:r>
              <a:rPr lang="en-US"/>
              <a:t> </a:t>
            </a:r>
            <a:r>
              <a:rPr lang="en-US" err="1"/>
              <a:t>Пенев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  <a:p>
            <a:r>
              <a:rPr lang="en-US">
                <a:solidFill>
                  <a:srgbClr val="000000">
                    <a:alpha val="60000"/>
                  </a:srgbClr>
                </a:solidFill>
              </a:rPr>
              <a:t>Кристиян Абрашков</a:t>
            </a:r>
          </a:p>
          <a:p>
            <a:r>
              <a:rPr lang="en-US" err="1">
                <a:solidFill>
                  <a:srgbClr val="000000">
                    <a:alpha val="60000"/>
                  </a:srgbClr>
                </a:solidFill>
              </a:rPr>
              <a:t>Стефан</a:t>
            </a:r>
            <a:r>
              <a:rPr lang="en-US">
                <a:solidFill>
                  <a:srgbClr val="000000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000000">
                    <a:alpha val="60000"/>
                  </a:srgbClr>
                </a:solidFill>
              </a:rPr>
              <a:t>Конев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E267E2-D0C1-458E-BA40-3B641CF83E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2DBBDF-0415-4F4A-A72F-EB449088BF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986C09-F420-40AE-93AA-C368DCF73F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FrostyVTI</Template>
  <TotalTime>27</TotalTime>
  <Words>167</Words>
  <Application>Microsoft Office PowerPoint</Application>
  <PresentationFormat>Custom</PresentationFormat>
  <Paragraphs>30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FrostyVTI</vt:lpstr>
      <vt:lpstr>Екологични  проблеми</vt:lpstr>
      <vt:lpstr>Описание:</vt:lpstr>
      <vt:lpstr>За сайта сме използвали:</vt:lpstr>
      <vt:lpstr>Процес на работа</vt:lpstr>
      <vt:lpstr>Защо избрахме темата  "екологични проблеми"?</vt:lpstr>
      <vt:lpstr>Цел на сайта:</vt:lpstr>
      <vt:lpstr>Благодарим за вниманието!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>Kristian Abrashkov</cp:lastModifiedBy>
  <cp:revision>302</cp:revision>
  <dcterms:created xsi:type="dcterms:W3CDTF">2024-05-26T07:46:46Z</dcterms:created>
  <dcterms:modified xsi:type="dcterms:W3CDTF">2024-05-26T19:34:30Z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