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507" r:id="rId14"/>
    <p:sldId id="1498" r:id="rId15"/>
    <p:sldId id="1501" r:id="rId16"/>
    <p:sldId id="1506" r:id="rId17"/>
    <p:sldId id="1503" r:id="rId18"/>
    <p:sldId id="1481" r:id="rId19"/>
    <p:sldId id="401" r:id="rId20"/>
    <p:sldId id="494" r:id="rId21"/>
    <p:sldId id="49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507"/>
            <p14:sldId id="1498"/>
            <p14:sldId id="1501"/>
            <p14:sldId id="1506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494"/>
            <p14:sldId id="49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93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C3D84-9A30-4DCB-8252-6A915B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3197442"/>
            <a:ext cx="6658428" cy="212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/>
              <a:t>ICollection </a:t>
            </a:r>
            <a:r>
              <a:rPr lang="en-US" dirty="0"/>
              <a:t>and </a:t>
            </a:r>
            <a:r>
              <a:rPr lang="en-US" dirty="0" err="1"/>
              <a:t>IQueryable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  <a:endParaRPr lang="bg-BG" sz="3200" noProof="1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</a:t>
            </a:r>
            <a:r>
              <a:rPr lang="en-US" sz="2800" dirty="0" err="1"/>
              <a:t>ICollection</a:t>
            </a:r>
            <a:r>
              <a:rPr lang="en-US" sz="2800" dirty="0"/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</a:t>
            </a:r>
            <a:r>
              <a:rPr lang="en-US" sz="2800" dirty="0" err="1"/>
              <a:t>IQueryable</a:t>
            </a:r>
            <a:r>
              <a:rPr lang="en-US" sz="2800" dirty="0"/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Custom Member Mappings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Profiles</a:t>
            </a:r>
          </a:p>
          <a:p>
            <a:pPr marL="735321" lvl="1" indent="-446088">
              <a:lnSpc>
                <a:spcPts val="4000"/>
              </a:lnSpc>
              <a:buFontTx/>
              <a:buAutoNum type="arabicPeriod"/>
            </a:pPr>
            <a:endParaRPr lang="en-US" sz="320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 (denormalization)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1139</Words>
  <Application>Microsoft Office PowerPoint</Application>
  <PresentationFormat>Widescreen</PresentationFormat>
  <Paragraphs>219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Mapping ICollection and IQueryable</vt:lpstr>
      <vt:lpstr>Custom Member Mapping</vt:lpstr>
      <vt:lpstr>Flattening Complex Objects</vt:lpstr>
      <vt:lpstr>Unflattening Complex Objects</vt:lpstr>
      <vt:lpstr>Mapping Profiles</vt:lpstr>
      <vt:lpstr>Summary</vt:lpstr>
      <vt:lpstr>Questions?</vt:lpstr>
      <vt:lpstr>SoftUni Diamond Partners</vt:lpstr>
      <vt:lpstr>Educational Partners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54</cp:revision>
  <dcterms:created xsi:type="dcterms:W3CDTF">2018-05-23T13:08:44Z</dcterms:created>
  <dcterms:modified xsi:type="dcterms:W3CDTF">2021-09-30T13:20:18Z</dcterms:modified>
  <cp:category>db;databases;sql;programming;computer programming;software development</cp:category>
</cp:coreProperties>
</file>