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309" r:id="rId32"/>
    <p:sldId id="316" r:id="rId33"/>
    <p:sldId id="301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309"/>
            <p14:sldId id="316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png"/><Relationship Id="rId20" Type="http://schemas.openxmlformats.org/officeDocument/2006/relationships/image" Target="../media/image5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codexio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Request Headers, RESTful Web Services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and REST Services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b" anchorCtr="0">
              <a:noAutofit/>
            </a:bodyPr>
            <a:lstStyle/>
            <a:p>
              <a:pPr indent="-593684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1452</Words>
  <Application>Microsoft Office PowerPoint</Application>
  <PresentationFormat>Широк екран</PresentationFormat>
  <Paragraphs>307</Paragraphs>
  <Slides>34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HTTP and REST Services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28</cp:revision>
  <dcterms:created xsi:type="dcterms:W3CDTF">2018-05-23T13:08:44Z</dcterms:created>
  <dcterms:modified xsi:type="dcterms:W3CDTF">2021-05-18T09:17:20Z</dcterms:modified>
  <cp:category>JS; JavaScript; front-end; AJAX; REST; ES6; Web development; computer programming; programming</cp:category>
</cp:coreProperties>
</file>