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01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  <p14:sldId id="297"/>
            <p14:sldId id="298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3D0B3F0A-CC61-4EE5-AC82-DA1419727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4480415"/>
            <a:ext cx="9753600" cy="1693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700444"/>
            <a:ext cx="9753600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00" y="2317043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8C8A932-1318-4610-8B2A-17E75AD99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000" y="2214000"/>
            <a:ext cx="10093654" cy="3269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FakeTarget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GiveExperience()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20;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bool IsDead()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20655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5C0BB0-7552-4F0E-98EB-A97D32F89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6964" y="1674000"/>
            <a:ext cx="11126066" cy="4427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FakeWeapon();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694C1DF-4CBD-4FE1-A405-7D293B6E7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876661"/>
            <a:ext cx="3150000" cy="41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4F46437-D945-4F57-A1B0-D06C08250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79576"/>
            <a:ext cx="1084049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 hero = new Hero("Pesho", fakeWeapon.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9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</a:t>
            </a:r>
            <a:r>
              <a:rPr lang="en-US" sz="3400" dirty="0" smtClean="0"/>
              <a:t>Misconceptions</a:t>
            </a:r>
            <a:r>
              <a:rPr lang="bg-BG" sz="3400" dirty="0" smtClean="0"/>
              <a:t> </a:t>
            </a:r>
            <a:r>
              <a:rPr lang="en-US" sz="3400" dirty="0" smtClean="0"/>
              <a:t>about </a:t>
            </a:r>
            <a:r>
              <a:rPr lang="en-US" sz="3400" dirty="0"/>
              <a:t>TDD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4C2804C-84B8-4ECD-BA0F-B3F6695B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</p:spTree>
    <p:extLst>
      <p:ext uri="{BB962C8B-B14F-4D97-AF65-F5344CB8AC3E}">
        <p14:creationId xmlns:p14="http://schemas.microsoft.com/office/powerpoint/2010/main" val="82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011250E-2DEE-4E1E-BA4A-E1B338F9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788060" y="3755374"/>
            <a:ext cx="6367940" cy="29001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29" y="1232310"/>
            <a:ext cx="6367940" cy="2431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1345</Words>
  <Application>Microsoft Office PowerPoint</Application>
  <PresentationFormat>Widescreen</PresentationFormat>
  <Paragraphs>321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Mocking</vt:lpstr>
      <vt:lpstr>Moq Library</vt:lpstr>
      <vt:lpstr>Mocking Example</vt:lpstr>
      <vt:lpstr>Problem: Mocking</vt:lpstr>
      <vt:lpstr>Solution: Mocking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2021-03-09T15:12:15Z</dcterms:modified>
  <cp:category>programming;education;software engineering;software development</cp:category>
</cp:coreProperties>
</file>