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4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7521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415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61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705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532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31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7532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4494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475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81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81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E47C-8BFC-4115-9984-8A31B90CEC22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ED8C98-995D-4199-BB77-1AFA55FA8A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133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51" y="1371011"/>
            <a:ext cx="4870727" cy="1840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and share video with Facebook</a:t>
            </a:r>
          </a:p>
          <a:p>
            <a:r>
              <a:rPr lang="en-US" dirty="0" smtClean="0"/>
              <a:t>Multilingual website</a:t>
            </a:r>
            <a:endParaRPr lang="en-US" dirty="0"/>
          </a:p>
          <a:p>
            <a:r>
              <a:rPr lang="en-US" dirty="0"/>
              <a:t>Save videos in Amazon storage service</a:t>
            </a:r>
          </a:p>
        </p:txBody>
      </p:sp>
    </p:spTree>
    <p:extLst>
      <p:ext uri="{BB962C8B-B14F-4D97-AF65-F5344CB8AC3E}">
        <p14:creationId xmlns="" xmlns:p14="http://schemas.microsoft.com/office/powerpoint/2010/main" val="32934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727" y="2886429"/>
            <a:ext cx="9404723" cy="140053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="" xmlns:p14="http://schemas.microsoft.com/office/powerpoint/2010/main" val="1133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Kristiyan Georgiev JAVA EE 3</a:t>
            </a:r>
          </a:p>
          <a:p>
            <a:r>
              <a:rPr lang="en-US" sz="4400" dirty="0"/>
              <a:t>Teodor Parapanov JAVA EE 3</a:t>
            </a:r>
          </a:p>
        </p:txBody>
      </p:sp>
    </p:spTree>
    <p:extLst>
      <p:ext uri="{BB962C8B-B14F-4D97-AF65-F5344CB8AC3E}">
        <p14:creationId xmlns="" xmlns:p14="http://schemas.microsoft.com/office/powerpoint/2010/main" val="24164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Website for :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Video sharing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22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video</a:t>
            </a:r>
          </a:p>
          <a:p>
            <a:r>
              <a:rPr lang="en-US" dirty="0"/>
              <a:t>Comment video, add video to playlist</a:t>
            </a:r>
          </a:p>
          <a:p>
            <a:r>
              <a:rPr lang="en-US" dirty="0"/>
              <a:t>Search video, channel or playlist </a:t>
            </a:r>
          </a:p>
          <a:p>
            <a:r>
              <a:rPr lang="en-US" dirty="0"/>
              <a:t>View user profile</a:t>
            </a:r>
          </a:p>
          <a:p>
            <a:r>
              <a:rPr lang="en-US" dirty="0"/>
              <a:t>Rate video, rate comment</a:t>
            </a:r>
          </a:p>
        </p:txBody>
      </p:sp>
    </p:spTree>
    <p:extLst>
      <p:ext uri="{BB962C8B-B14F-4D97-AF65-F5344CB8AC3E}">
        <p14:creationId xmlns="" xmlns:p14="http://schemas.microsoft.com/office/powerpoint/2010/main" val="33333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55" y="970672"/>
            <a:ext cx="8565218" cy="54864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26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rapanov\Desktop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151" y="1212606"/>
            <a:ext cx="9210675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865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technologies does it use ?</a:t>
            </a:r>
          </a:p>
        </p:txBody>
      </p:sp>
    </p:spTree>
    <p:extLst>
      <p:ext uri="{BB962C8B-B14F-4D97-AF65-F5344CB8AC3E}">
        <p14:creationId xmlns="" xmlns:p14="http://schemas.microsoft.com/office/powerpoint/2010/main" val="20606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HTML,CSS</a:t>
            </a:r>
          </a:p>
          <a:p>
            <a:r>
              <a:rPr lang="en-US" dirty="0" smtClean="0"/>
              <a:t>JSTL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="" xmlns:p14="http://schemas.microsoft.com/office/powerpoint/2010/main" val="4513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Singleton</a:t>
            </a:r>
          </a:p>
          <a:p>
            <a:r>
              <a:rPr lang="en-US" dirty="0"/>
              <a:t>DAO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MD5</a:t>
            </a:r>
          </a:p>
        </p:txBody>
      </p:sp>
    </p:spTree>
    <p:extLst>
      <p:ext uri="{BB962C8B-B14F-4D97-AF65-F5344CB8AC3E}">
        <p14:creationId xmlns="" xmlns:p14="http://schemas.microsoft.com/office/powerpoint/2010/main" val="27961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266</TotalTime>
  <Words>89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Slide 1</vt:lpstr>
      <vt:lpstr>Who are we ? </vt:lpstr>
      <vt:lpstr>What did we do ?</vt:lpstr>
      <vt:lpstr>What does it do ?</vt:lpstr>
      <vt:lpstr>Slide 5</vt:lpstr>
      <vt:lpstr>Slide 6</vt:lpstr>
      <vt:lpstr>What technologies does it use ?</vt:lpstr>
      <vt:lpstr>Front-end </vt:lpstr>
      <vt:lpstr>Back-end</vt:lpstr>
      <vt:lpstr>Future plans 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4wheels</dc:title>
  <dc:creator>Kristian</dc:creator>
  <cp:lastModifiedBy>Parapanov</cp:lastModifiedBy>
  <cp:revision>9</cp:revision>
  <dcterms:created xsi:type="dcterms:W3CDTF">2016-09-20T04:31:59Z</dcterms:created>
  <dcterms:modified xsi:type="dcterms:W3CDTF">2016-10-18T06:32:02Z</dcterms:modified>
</cp:coreProperties>
</file>