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0" r:id="rId3"/>
    <p:sldId id="299" r:id="rId4"/>
    <p:sldId id="300" r:id="rId5"/>
    <p:sldId id="301" r:id="rId6"/>
    <p:sldId id="302" r:id="rId7"/>
    <p:sldId id="303" r:id="rId8"/>
    <p:sldId id="304" r:id="rId9"/>
    <p:sldId id="267" r:id="rId10"/>
    <p:sldId id="298" r:id="rId11"/>
    <p:sldId id="26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05F2B-CAA9-4E9C-A85B-EFF2C78DD22E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A7EAF-709A-4F30-9CD1-8F164C24E98A}">
      <dgm:prSet phldrT="[Text]"/>
      <dgm:spPr/>
      <dgm:t>
        <a:bodyPr/>
        <a:lstStyle/>
        <a:p>
          <a:r>
            <a:rPr lang="bg-BG" dirty="0" smtClean="0"/>
            <a:t>ООП</a:t>
          </a:r>
          <a:endParaRPr lang="en-US" dirty="0"/>
        </a:p>
      </dgm:t>
    </dgm:pt>
    <dgm:pt modelId="{D5F6E8CD-4494-4BC0-A82B-88BFCFD1B6BC}" type="parTrans" cxnId="{C3BE172A-6E73-41A5-8FF2-3B3EED24DE5D}">
      <dgm:prSet/>
      <dgm:spPr/>
      <dgm:t>
        <a:bodyPr/>
        <a:lstStyle/>
        <a:p>
          <a:endParaRPr lang="en-US"/>
        </a:p>
      </dgm:t>
    </dgm:pt>
    <dgm:pt modelId="{B863C327-3D77-46B6-A247-E3F107273A75}" type="sibTrans" cxnId="{C3BE172A-6E73-41A5-8FF2-3B3EED24DE5D}">
      <dgm:prSet/>
      <dgm:spPr/>
      <dgm:t>
        <a:bodyPr/>
        <a:lstStyle/>
        <a:p>
          <a:endParaRPr lang="en-US"/>
        </a:p>
      </dgm:t>
    </dgm:pt>
    <dgm:pt modelId="{15004141-D0A0-4CF3-911C-CF363CEC6181}">
      <dgm:prSet phldrT="[Text]"/>
      <dgm:spPr/>
      <dgm:t>
        <a:bodyPr/>
        <a:lstStyle/>
        <a:p>
          <a:r>
            <a:rPr lang="bg-BG" dirty="0" smtClean="0"/>
            <a:t>Абстракция</a:t>
          </a:r>
          <a:endParaRPr lang="en-US" dirty="0"/>
        </a:p>
      </dgm:t>
    </dgm:pt>
    <dgm:pt modelId="{E5CCEAD1-22CC-44B5-87B8-D7730411A761}" type="parTrans" cxnId="{0D17196E-EE60-4100-A832-09463B8F0145}">
      <dgm:prSet/>
      <dgm:spPr/>
      <dgm:t>
        <a:bodyPr/>
        <a:lstStyle/>
        <a:p>
          <a:endParaRPr lang="en-US"/>
        </a:p>
      </dgm:t>
    </dgm:pt>
    <dgm:pt modelId="{E9278ACD-C6EB-43B3-8F2B-BAC5B2992DA9}" type="sibTrans" cxnId="{0D17196E-EE60-4100-A832-09463B8F0145}">
      <dgm:prSet/>
      <dgm:spPr/>
      <dgm:t>
        <a:bodyPr/>
        <a:lstStyle/>
        <a:p>
          <a:endParaRPr lang="en-US"/>
        </a:p>
      </dgm:t>
    </dgm:pt>
    <dgm:pt modelId="{3F09077C-E36F-476E-8A1B-D0DE915C5B81}">
      <dgm:prSet phldrT="[Text]"/>
      <dgm:spPr/>
      <dgm:t>
        <a:bodyPr/>
        <a:lstStyle/>
        <a:p>
          <a:r>
            <a:rPr lang="bg-BG" dirty="0" smtClean="0"/>
            <a:t>Наследяване</a:t>
          </a:r>
          <a:endParaRPr lang="en-US" dirty="0"/>
        </a:p>
      </dgm:t>
    </dgm:pt>
    <dgm:pt modelId="{9D6DC906-F6FC-45D8-B208-386E000AB24E}" type="parTrans" cxnId="{82AD4B79-63E3-469C-9CEF-0C90E26AA296}">
      <dgm:prSet/>
      <dgm:spPr/>
      <dgm:t>
        <a:bodyPr/>
        <a:lstStyle/>
        <a:p>
          <a:endParaRPr lang="en-US"/>
        </a:p>
      </dgm:t>
    </dgm:pt>
    <dgm:pt modelId="{671BC8FB-30AC-420D-BB21-280B07809AFA}" type="sibTrans" cxnId="{82AD4B79-63E3-469C-9CEF-0C90E26AA296}">
      <dgm:prSet/>
      <dgm:spPr/>
      <dgm:t>
        <a:bodyPr/>
        <a:lstStyle/>
        <a:p>
          <a:endParaRPr lang="en-US"/>
        </a:p>
      </dgm:t>
    </dgm:pt>
    <dgm:pt modelId="{75AF39CD-7E17-4D54-B6EF-A01BCFFF397D}">
      <dgm:prSet phldrT="[Text]"/>
      <dgm:spPr/>
      <dgm:t>
        <a:bodyPr/>
        <a:lstStyle/>
        <a:p>
          <a:r>
            <a:rPr lang="bg-BG" dirty="0" smtClean="0"/>
            <a:t>Енкапсулация</a:t>
          </a:r>
          <a:endParaRPr lang="en-US" dirty="0"/>
        </a:p>
      </dgm:t>
    </dgm:pt>
    <dgm:pt modelId="{E4854F01-6146-413F-9A44-26EDD42E59DE}" type="parTrans" cxnId="{89A471D9-C27A-40A2-8B87-98CA3FEAA292}">
      <dgm:prSet/>
      <dgm:spPr/>
      <dgm:t>
        <a:bodyPr/>
        <a:lstStyle/>
        <a:p>
          <a:endParaRPr lang="en-US"/>
        </a:p>
      </dgm:t>
    </dgm:pt>
    <dgm:pt modelId="{C6037729-2278-40DF-8F18-5C035C156AE3}" type="sibTrans" cxnId="{89A471D9-C27A-40A2-8B87-98CA3FEAA292}">
      <dgm:prSet/>
      <dgm:spPr/>
      <dgm:t>
        <a:bodyPr/>
        <a:lstStyle/>
        <a:p>
          <a:endParaRPr lang="en-US"/>
        </a:p>
      </dgm:t>
    </dgm:pt>
    <dgm:pt modelId="{7C9D1869-574A-4674-A393-612FF5DBEA9A}">
      <dgm:prSet phldrT="[Text]"/>
      <dgm:spPr/>
      <dgm:t>
        <a:bodyPr/>
        <a:lstStyle/>
        <a:p>
          <a:r>
            <a:rPr lang="bg-BG" dirty="0" smtClean="0"/>
            <a:t>Полиморфизъм</a:t>
          </a:r>
          <a:endParaRPr lang="en-US" dirty="0"/>
        </a:p>
      </dgm:t>
    </dgm:pt>
    <dgm:pt modelId="{BBD40F16-654A-45CB-BC00-2A874BCD3548}" type="parTrans" cxnId="{7C53FD43-E410-46F5-BA02-B107CEC9F684}">
      <dgm:prSet/>
      <dgm:spPr/>
      <dgm:t>
        <a:bodyPr/>
        <a:lstStyle/>
        <a:p>
          <a:endParaRPr lang="en-US"/>
        </a:p>
      </dgm:t>
    </dgm:pt>
    <dgm:pt modelId="{084F13AA-9ADD-4856-A1CB-FAC49FD88E89}" type="sibTrans" cxnId="{7C53FD43-E410-46F5-BA02-B107CEC9F684}">
      <dgm:prSet/>
      <dgm:spPr/>
      <dgm:t>
        <a:bodyPr/>
        <a:lstStyle/>
        <a:p>
          <a:endParaRPr lang="en-US"/>
        </a:p>
      </dgm:t>
    </dgm:pt>
    <dgm:pt modelId="{7E7B6636-2550-4585-A4D1-4CF323A7A7DC}" type="pres">
      <dgm:prSet presAssocID="{B2705F2B-CAA9-4E9C-A85B-EFF2C78DD22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BB21F4-B6C5-4F0D-A8B5-620513B407C4}" type="pres">
      <dgm:prSet presAssocID="{A39A7EAF-709A-4F30-9CD1-8F164C24E98A}" presName="root1" presStyleCnt="0"/>
      <dgm:spPr/>
    </dgm:pt>
    <dgm:pt modelId="{CDC3B5F8-F2CE-4E06-93A0-F1EEB3EB8D75}" type="pres">
      <dgm:prSet presAssocID="{A39A7EAF-709A-4F30-9CD1-8F164C24E98A}" presName="LevelOneTextNode" presStyleLbl="node0" presStyleIdx="0" presStyleCnt="1">
        <dgm:presLayoutVars>
          <dgm:chPref val="3"/>
        </dgm:presLayoutVars>
      </dgm:prSet>
      <dgm:spPr/>
    </dgm:pt>
    <dgm:pt modelId="{2E31529A-DBEC-47E2-BC5C-33DF5628A950}" type="pres">
      <dgm:prSet presAssocID="{A39A7EAF-709A-4F30-9CD1-8F164C24E98A}" presName="level2hierChild" presStyleCnt="0"/>
      <dgm:spPr/>
    </dgm:pt>
    <dgm:pt modelId="{88425B06-BAEA-4920-B763-1C10E7720A69}" type="pres">
      <dgm:prSet presAssocID="{E5CCEAD1-22CC-44B5-87B8-D7730411A761}" presName="conn2-1" presStyleLbl="parChTrans1D2" presStyleIdx="0" presStyleCnt="4"/>
      <dgm:spPr/>
    </dgm:pt>
    <dgm:pt modelId="{44CE1967-ABDA-4906-A190-5CEE8568B876}" type="pres">
      <dgm:prSet presAssocID="{E5CCEAD1-22CC-44B5-87B8-D7730411A761}" presName="connTx" presStyleLbl="parChTrans1D2" presStyleIdx="0" presStyleCnt="4"/>
      <dgm:spPr/>
    </dgm:pt>
    <dgm:pt modelId="{B4FEFCD8-C5C1-4C89-A43C-04190DFD79A9}" type="pres">
      <dgm:prSet presAssocID="{15004141-D0A0-4CF3-911C-CF363CEC6181}" presName="root2" presStyleCnt="0"/>
      <dgm:spPr/>
    </dgm:pt>
    <dgm:pt modelId="{A3D4E035-5DFA-4CF9-8BE9-C9DC6E3B212B}" type="pres">
      <dgm:prSet presAssocID="{15004141-D0A0-4CF3-911C-CF363CEC6181}" presName="LevelTwoTextNode" presStyleLbl="node2" presStyleIdx="0" presStyleCnt="4">
        <dgm:presLayoutVars>
          <dgm:chPref val="3"/>
        </dgm:presLayoutVars>
      </dgm:prSet>
      <dgm:spPr/>
    </dgm:pt>
    <dgm:pt modelId="{7E65BDBE-AEC4-4AA0-A336-B104FD8E01B0}" type="pres">
      <dgm:prSet presAssocID="{15004141-D0A0-4CF3-911C-CF363CEC6181}" presName="level3hierChild" presStyleCnt="0"/>
      <dgm:spPr/>
    </dgm:pt>
    <dgm:pt modelId="{21340826-4622-4F6E-BC98-8E21A857FC4A}" type="pres">
      <dgm:prSet presAssocID="{9D6DC906-F6FC-45D8-B208-386E000AB24E}" presName="conn2-1" presStyleLbl="parChTrans1D2" presStyleIdx="1" presStyleCnt="4"/>
      <dgm:spPr/>
    </dgm:pt>
    <dgm:pt modelId="{8DFBC630-7DAB-49D9-ABCE-BB2913475B05}" type="pres">
      <dgm:prSet presAssocID="{9D6DC906-F6FC-45D8-B208-386E000AB24E}" presName="connTx" presStyleLbl="parChTrans1D2" presStyleIdx="1" presStyleCnt="4"/>
      <dgm:spPr/>
    </dgm:pt>
    <dgm:pt modelId="{1FCF41A8-ABD7-4740-AF80-8549BF75A743}" type="pres">
      <dgm:prSet presAssocID="{3F09077C-E36F-476E-8A1B-D0DE915C5B81}" presName="root2" presStyleCnt="0"/>
      <dgm:spPr/>
    </dgm:pt>
    <dgm:pt modelId="{F75EF33A-9CBC-45F3-9835-A6C6CAEDF9F6}" type="pres">
      <dgm:prSet presAssocID="{3F09077C-E36F-476E-8A1B-D0DE915C5B81}" presName="LevelTwoTextNode" presStyleLbl="node2" presStyleIdx="1" presStyleCnt="4">
        <dgm:presLayoutVars>
          <dgm:chPref val="3"/>
        </dgm:presLayoutVars>
      </dgm:prSet>
      <dgm:spPr/>
    </dgm:pt>
    <dgm:pt modelId="{E3A017E8-5ABD-429B-9982-1040AE6195B0}" type="pres">
      <dgm:prSet presAssocID="{3F09077C-E36F-476E-8A1B-D0DE915C5B81}" presName="level3hierChild" presStyleCnt="0"/>
      <dgm:spPr/>
    </dgm:pt>
    <dgm:pt modelId="{E3F8A8AC-7015-4B10-86D2-68AABAA20C1E}" type="pres">
      <dgm:prSet presAssocID="{E4854F01-6146-413F-9A44-26EDD42E59DE}" presName="conn2-1" presStyleLbl="parChTrans1D2" presStyleIdx="2" presStyleCnt="4"/>
      <dgm:spPr/>
    </dgm:pt>
    <dgm:pt modelId="{76422A4E-104B-450F-B8C1-EFA435540A7D}" type="pres">
      <dgm:prSet presAssocID="{E4854F01-6146-413F-9A44-26EDD42E59DE}" presName="connTx" presStyleLbl="parChTrans1D2" presStyleIdx="2" presStyleCnt="4"/>
      <dgm:spPr/>
    </dgm:pt>
    <dgm:pt modelId="{D31E9890-CD2D-4F54-A2EF-43976D9280FC}" type="pres">
      <dgm:prSet presAssocID="{75AF39CD-7E17-4D54-B6EF-A01BCFFF397D}" presName="root2" presStyleCnt="0"/>
      <dgm:spPr/>
    </dgm:pt>
    <dgm:pt modelId="{391836A1-7628-449C-A895-FFB3F0FAC62F}" type="pres">
      <dgm:prSet presAssocID="{75AF39CD-7E17-4D54-B6EF-A01BCFFF397D}" presName="LevelTwoTextNode" presStyleLbl="node2" presStyleIdx="2" presStyleCnt="4">
        <dgm:presLayoutVars>
          <dgm:chPref val="3"/>
        </dgm:presLayoutVars>
      </dgm:prSet>
      <dgm:spPr/>
    </dgm:pt>
    <dgm:pt modelId="{BCF3EE0D-C278-49F1-B5F0-E400C1A7ED23}" type="pres">
      <dgm:prSet presAssocID="{75AF39CD-7E17-4D54-B6EF-A01BCFFF397D}" presName="level3hierChild" presStyleCnt="0"/>
      <dgm:spPr/>
    </dgm:pt>
    <dgm:pt modelId="{245821F2-1070-432A-AEC7-856371110CAE}" type="pres">
      <dgm:prSet presAssocID="{BBD40F16-654A-45CB-BC00-2A874BCD3548}" presName="conn2-1" presStyleLbl="parChTrans1D2" presStyleIdx="3" presStyleCnt="4"/>
      <dgm:spPr/>
    </dgm:pt>
    <dgm:pt modelId="{ECB4B791-9F20-4720-AC9F-37CE1E473A96}" type="pres">
      <dgm:prSet presAssocID="{BBD40F16-654A-45CB-BC00-2A874BCD3548}" presName="connTx" presStyleLbl="parChTrans1D2" presStyleIdx="3" presStyleCnt="4"/>
      <dgm:spPr/>
    </dgm:pt>
    <dgm:pt modelId="{B729F91C-4B03-49E5-8FC8-0F3DFAF99D23}" type="pres">
      <dgm:prSet presAssocID="{7C9D1869-574A-4674-A393-612FF5DBEA9A}" presName="root2" presStyleCnt="0"/>
      <dgm:spPr/>
    </dgm:pt>
    <dgm:pt modelId="{FDE3C961-6E78-48AC-9F71-9CB84D36AB7B}" type="pres">
      <dgm:prSet presAssocID="{7C9D1869-574A-4674-A393-612FF5DBEA9A}" presName="LevelTwoTextNode" presStyleLbl="node2" presStyleIdx="3" presStyleCnt="4">
        <dgm:presLayoutVars>
          <dgm:chPref val="3"/>
        </dgm:presLayoutVars>
      </dgm:prSet>
      <dgm:spPr/>
    </dgm:pt>
    <dgm:pt modelId="{0DCA18C7-6150-4A7A-B4FC-DB0FAF2EB62E}" type="pres">
      <dgm:prSet presAssocID="{7C9D1869-574A-4674-A393-612FF5DBEA9A}" presName="level3hierChild" presStyleCnt="0"/>
      <dgm:spPr/>
    </dgm:pt>
  </dgm:ptLst>
  <dgm:cxnLst>
    <dgm:cxn modelId="{590B5BA4-9F69-43DE-9CDF-7A2F74F95BB3}" type="presOf" srcId="{BBD40F16-654A-45CB-BC00-2A874BCD3548}" destId="{245821F2-1070-432A-AEC7-856371110CAE}" srcOrd="0" destOrd="0" presId="urn:microsoft.com/office/officeart/2008/layout/HorizontalMultiLevelHierarchy"/>
    <dgm:cxn modelId="{8A9D9E47-FCEB-4975-B44B-F9883D96CA4B}" type="presOf" srcId="{75AF39CD-7E17-4D54-B6EF-A01BCFFF397D}" destId="{391836A1-7628-449C-A895-FFB3F0FAC62F}" srcOrd="0" destOrd="0" presId="urn:microsoft.com/office/officeart/2008/layout/HorizontalMultiLevelHierarchy"/>
    <dgm:cxn modelId="{89A471D9-C27A-40A2-8B87-98CA3FEAA292}" srcId="{A39A7EAF-709A-4F30-9CD1-8F164C24E98A}" destId="{75AF39CD-7E17-4D54-B6EF-A01BCFFF397D}" srcOrd="2" destOrd="0" parTransId="{E4854F01-6146-413F-9A44-26EDD42E59DE}" sibTransId="{C6037729-2278-40DF-8F18-5C035C156AE3}"/>
    <dgm:cxn modelId="{7C53FD43-E410-46F5-BA02-B107CEC9F684}" srcId="{A39A7EAF-709A-4F30-9CD1-8F164C24E98A}" destId="{7C9D1869-574A-4674-A393-612FF5DBEA9A}" srcOrd="3" destOrd="0" parTransId="{BBD40F16-654A-45CB-BC00-2A874BCD3548}" sibTransId="{084F13AA-9ADD-4856-A1CB-FAC49FD88E89}"/>
    <dgm:cxn modelId="{ABF7989D-1168-47C7-A13C-6BFED921AE4A}" type="presOf" srcId="{E4854F01-6146-413F-9A44-26EDD42E59DE}" destId="{76422A4E-104B-450F-B8C1-EFA435540A7D}" srcOrd="1" destOrd="0" presId="urn:microsoft.com/office/officeart/2008/layout/HorizontalMultiLevelHierarchy"/>
    <dgm:cxn modelId="{4F7227FB-FEE5-45D2-84AE-244FF14D6515}" type="presOf" srcId="{3F09077C-E36F-476E-8A1B-D0DE915C5B81}" destId="{F75EF33A-9CBC-45F3-9835-A6C6CAEDF9F6}" srcOrd="0" destOrd="0" presId="urn:microsoft.com/office/officeart/2008/layout/HorizontalMultiLevelHierarchy"/>
    <dgm:cxn modelId="{FEFBCA51-7E8B-42BE-AF3E-3FCDA802484E}" type="presOf" srcId="{BBD40F16-654A-45CB-BC00-2A874BCD3548}" destId="{ECB4B791-9F20-4720-AC9F-37CE1E473A96}" srcOrd="1" destOrd="0" presId="urn:microsoft.com/office/officeart/2008/layout/HorizontalMultiLevelHierarchy"/>
    <dgm:cxn modelId="{537B422D-6A56-471C-96B6-91B1CDBE5022}" type="presOf" srcId="{A39A7EAF-709A-4F30-9CD1-8F164C24E98A}" destId="{CDC3B5F8-F2CE-4E06-93A0-F1EEB3EB8D75}" srcOrd="0" destOrd="0" presId="urn:microsoft.com/office/officeart/2008/layout/HorizontalMultiLevelHierarchy"/>
    <dgm:cxn modelId="{C3BE172A-6E73-41A5-8FF2-3B3EED24DE5D}" srcId="{B2705F2B-CAA9-4E9C-A85B-EFF2C78DD22E}" destId="{A39A7EAF-709A-4F30-9CD1-8F164C24E98A}" srcOrd="0" destOrd="0" parTransId="{D5F6E8CD-4494-4BC0-A82B-88BFCFD1B6BC}" sibTransId="{B863C327-3D77-46B6-A247-E3F107273A75}"/>
    <dgm:cxn modelId="{ED80B7EA-F63F-421A-A8F9-A3150D9E95B2}" type="presOf" srcId="{9D6DC906-F6FC-45D8-B208-386E000AB24E}" destId="{21340826-4622-4F6E-BC98-8E21A857FC4A}" srcOrd="0" destOrd="0" presId="urn:microsoft.com/office/officeart/2008/layout/HorizontalMultiLevelHierarchy"/>
    <dgm:cxn modelId="{82AD4B79-63E3-469C-9CEF-0C90E26AA296}" srcId="{A39A7EAF-709A-4F30-9CD1-8F164C24E98A}" destId="{3F09077C-E36F-476E-8A1B-D0DE915C5B81}" srcOrd="1" destOrd="0" parTransId="{9D6DC906-F6FC-45D8-B208-386E000AB24E}" sibTransId="{671BC8FB-30AC-420D-BB21-280B07809AFA}"/>
    <dgm:cxn modelId="{60465C69-7275-4979-B43F-9A721FE3E21F}" type="presOf" srcId="{15004141-D0A0-4CF3-911C-CF363CEC6181}" destId="{A3D4E035-5DFA-4CF9-8BE9-C9DC6E3B212B}" srcOrd="0" destOrd="0" presId="urn:microsoft.com/office/officeart/2008/layout/HorizontalMultiLevelHierarchy"/>
    <dgm:cxn modelId="{C3F60214-CBFE-4FF5-AE58-E1AEF6116394}" type="presOf" srcId="{E5CCEAD1-22CC-44B5-87B8-D7730411A761}" destId="{44CE1967-ABDA-4906-A190-5CEE8568B876}" srcOrd="1" destOrd="0" presId="urn:microsoft.com/office/officeart/2008/layout/HorizontalMultiLevelHierarchy"/>
    <dgm:cxn modelId="{2DC34B53-06FB-4327-A0FA-8EC845FC3995}" type="presOf" srcId="{B2705F2B-CAA9-4E9C-A85B-EFF2C78DD22E}" destId="{7E7B6636-2550-4585-A4D1-4CF323A7A7DC}" srcOrd="0" destOrd="0" presId="urn:microsoft.com/office/officeart/2008/layout/HorizontalMultiLevelHierarchy"/>
    <dgm:cxn modelId="{1EF742A9-2622-4EA2-AE69-5C5D3771A0BF}" type="presOf" srcId="{E5CCEAD1-22CC-44B5-87B8-D7730411A761}" destId="{88425B06-BAEA-4920-B763-1C10E7720A69}" srcOrd="0" destOrd="0" presId="urn:microsoft.com/office/officeart/2008/layout/HorizontalMultiLevelHierarchy"/>
    <dgm:cxn modelId="{C43895FA-4A74-4CEC-8F93-05EA41B25D9D}" type="presOf" srcId="{7C9D1869-574A-4674-A393-612FF5DBEA9A}" destId="{FDE3C961-6E78-48AC-9F71-9CB84D36AB7B}" srcOrd="0" destOrd="0" presId="urn:microsoft.com/office/officeart/2008/layout/HorizontalMultiLevelHierarchy"/>
    <dgm:cxn modelId="{7CFBCD74-14AE-4653-941F-B4B12515665D}" type="presOf" srcId="{E4854F01-6146-413F-9A44-26EDD42E59DE}" destId="{E3F8A8AC-7015-4B10-86D2-68AABAA20C1E}" srcOrd="0" destOrd="0" presId="urn:microsoft.com/office/officeart/2008/layout/HorizontalMultiLevelHierarchy"/>
    <dgm:cxn modelId="{10573D70-7629-43A8-97FD-0BAE00310D5B}" type="presOf" srcId="{9D6DC906-F6FC-45D8-B208-386E000AB24E}" destId="{8DFBC630-7DAB-49D9-ABCE-BB2913475B05}" srcOrd="1" destOrd="0" presId="urn:microsoft.com/office/officeart/2008/layout/HorizontalMultiLevelHierarchy"/>
    <dgm:cxn modelId="{0D17196E-EE60-4100-A832-09463B8F0145}" srcId="{A39A7EAF-709A-4F30-9CD1-8F164C24E98A}" destId="{15004141-D0A0-4CF3-911C-CF363CEC6181}" srcOrd="0" destOrd="0" parTransId="{E5CCEAD1-22CC-44B5-87B8-D7730411A761}" sibTransId="{E9278ACD-C6EB-43B3-8F2B-BAC5B2992DA9}"/>
    <dgm:cxn modelId="{C85779BD-C4B1-49EE-AE73-494523185A0D}" type="presParOf" srcId="{7E7B6636-2550-4585-A4D1-4CF323A7A7DC}" destId="{5FBB21F4-B6C5-4F0D-A8B5-620513B407C4}" srcOrd="0" destOrd="0" presId="urn:microsoft.com/office/officeart/2008/layout/HorizontalMultiLevelHierarchy"/>
    <dgm:cxn modelId="{D4708EAC-E58C-4617-B8EC-4CF12A094B43}" type="presParOf" srcId="{5FBB21F4-B6C5-4F0D-A8B5-620513B407C4}" destId="{CDC3B5F8-F2CE-4E06-93A0-F1EEB3EB8D75}" srcOrd="0" destOrd="0" presId="urn:microsoft.com/office/officeart/2008/layout/HorizontalMultiLevelHierarchy"/>
    <dgm:cxn modelId="{C52E3A62-52C3-4888-88A3-E2E62246D525}" type="presParOf" srcId="{5FBB21F4-B6C5-4F0D-A8B5-620513B407C4}" destId="{2E31529A-DBEC-47E2-BC5C-33DF5628A950}" srcOrd="1" destOrd="0" presId="urn:microsoft.com/office/officeart/2008/layout/HorizontalMultiLevelHierarchy"/>
    <dgm:cxn modelId="{B7019382-9095-4282-B93B-EB577448A1CB}" type="presParOf" srcId="{2E31529A-DBEC-47E2-BC5C-33DF5628A950}" destId="{88425B06-BAEA-4920-B763-1C10E7720A69}" srcOrd="0" destOrd="0" presId="urn:microsoft.com/office/officeart/2008/layout/HorizontalMultiLevelHierarchy"/>
    <dgm:cxn modelId="{FEC4CBA1-C9B6-4DC0-ACCD-426DD48ED2B8}" type="presParOf" srcId="{88425B06-BAEA-4920-B763-1C10E7720A69}" destId="{44CE1967-ABDA-4906-A190-5CEE8568B876}" srcOrd="0" destOrd="0" presId="urn:microsoft.com/office/officeart/2008/layout/HorizontalMultiLevelHierarchy"/>
    <dgm:cxn modelId="{7DEC53C5-3937-41A0-91AA-F650D6120FF5}" type="presParOf" srcId="{2E31529A-DBEC-47E2-BC5C-33DF5628A950}" destId="{B4FEFCD8-C5C1-4C89-A43C-04190DFD79A9}" srcOrd="1" destOrd="0" presId="urn:microsoft.com/office/officeart/2008/layout/HorizontalMultiLevelHierarchy"/>
    <dgm:cxn modelId="{D2F9A65E-1820-4669-8735-0019B6F4D73E}" type="presParOf" srcId="{B4FEFCD8-C5C1-4C89-A43C-04190DFD79A9}" destId="{A3D4E035-5DFA-4CF9-8BE9-C9DC6E3B212B}" srcOrd="0" destOrd="0" presId="urn:microsoft.com/office/officeart/2008/layout/HorizontalMultiLevelHierarchy"/>
    <dgm:cxn modelId="{C312E9BC-9111-4846-9F37-447F234B1FC1}" type="presParOf" srcId="{B4FEFCD8-C5C1-4C89-A43C-04190DFD79A9}" destId="{7E65BDBE-AEC4-4AA0-A336-B104FD8E01B0}" srcOrd="1" destOrd="0" presId="urn:microsoft.com/office/officeart/2008/layout/HorizontalMultiLevelHierarchy"/>
    <dgm:cxn modelId="{CD29CF24-3067-4ED1-83C5-1F8144AE9D0C}" type="presParOf" srcId="{2E31529A-DBEC-47E2-BC5C-33DF5628A950}" destId="{21340826-4622-4F6E-BC98-8E21A857FC4A}" srcOrd="2" destOrd="0" presId="urn:microsoft.com/office/officeart/2008/layout/HorizontalMultiLevelHierarchy"/>
    <dgm:cxn modelId="{3728381C-18F3-4CB0-8453-B1A8D9110CA4}" type="presParOf" srcId="{21340826-4622-4F6E-BC98-8E21A857FC4A}" destId="{8DFBC630-7DAB-49D9-ABCE-BB2913475B05}" srcOrd="0" destOrd="0" presId="urn:microsoft.com/office/officeart/2008/layout/HorizontalMultiLevelHierarchy"/>
    <dgm:cxn modelId="{23FB1DD4-4EC3-4F69-980A-4FF85D248BC9}" type="presParOf" srcId="{2E31529A-DBEC-47E2-BC5C-33DF5628A950}" destId="{1FCF41A8-ABD7-4740-AF80-8549BF75A743}" srcOrd="3" destOrd="0" presId="urn:microsoft.com/office/officeart/2008/layout/HorizontalMultiLevelHierarchy"/>
    <dgm:cxn modelId="{07CAB7DB-D737-471F-925E-906646A50D95}" type="presParOf" srcId="{1FCF41A8-ABD7-4740-AF80-8549BF75A743}" destId="{F75EF33A-9CBC-45F3-9835-A6C6CAEDF9F6}" srcOrd="0" destOrd="0" presId="urn:microsoft.com/office/officeart/2008/layout/HorizontalMultiLevelHierarchy"/>
    <dgm:cxn modelId="{147C1D5B-A32B-4723-BC87-FF0460CAAAF1}" type="presParOf" srcId="{1FCF41A8-ABD7-4740-AF80-8549BF75A743}" destId="{E3A017E8-5ABD-429B-9982-1040AE6195B0}" srcOrd="1" destOrd="0" presId="urn:microsoft.com/office/officeart/2008/layout/HorizontalMultiLevelHierarchy"/>
    <dgm:cxn modelId="{A13353F2-AE32-4D1C-AC1A-193F9C96B9C1}" type="presParOf" srcId="{2E31529A-DBEC-47E2-BC5C-33DF5628A950}" destId="{E3F8A8AC-7015-4B10-86D2-68AABAA20C1E}" srcOrd="4" destOrd="0" presId="urn:microsoft.com/office/officeart/2008/layout/HorizontalMultiLevelHierarchy"/>
    <dgm:cxn modelId="{7D9D77F2-FC50-4653-AC6C-935EFB5CFDB4}" type="presParOf" srcId="{E3F8A8AC-7015-4B10-86D2-68AABAA20C1E}" destId="{76422A4E-104B-450F-B8C1-EFA435540A7D}" srcOrd="0" destOrd="0" presId="urn:microsoft.com/office/officeart/2008/layout/HorizontalMultiLevelHierarchy"/>
    <dgm:cxn modelId="{8B01B8C1-CDDD-41F2-8868-64C54190F9ED}" type="presParOf" srcId="{2E31529A-DBEC-47E2-BC5C-33DF5628A950}" destId="{D31E9890-CD2D-4F54-A2EF-43976D9280FC}" srcOrd="5" destOrd="0" presId="urn:microsoft.com/office/officeart/2008/layout/HorizontalMultiLevelHierarchy"/>
    <dgm:cxn modelId="{7543C92C-8FB0-4A6C-98C1-96B021602282}" type="presParOf" srcId="{D31E9890-CD2D-4F54-A2EF-43976D9280FC}" destId="{391836A1-7628-449C-A895-FFB3F0FAC62F}" srcOrd="0" destOrd="0" presId="urn:microsoft.com/office/officeart/2008/layout/HorizontalMultiLevelHierarchy"/>
    <dgm:cxn modelId="{AFB1AA4C-71B8-4648-BDAD-2FB296F8BC62}" type="presParOf" srcId="{D31E9890-CD2D-4F54-A2EF-43976D9280FC}" destId="{BCF3EE0D-C278-49F1-B5F0-E400C1A7ED23}" srcOrd="1" destOrd="0" presId="urn:microsoft.com/office/officeart/2008/layout/HorizontalMultiLevelHierarchy"/>
    <dgm:cxn modelId="{D9BD2924-20F0-4ACC-85D2-E5BB74EB8213}" type="presParOf" srcId="{2E31529A-DBEC-47E2-BC5C-33DF5628A950}" destId="{245821F2-1070-432A-AEC7-856371110CAE}" srcOrd="6" destOrd="0" presId="urn:microsoft.com/office/officeart/2008/layout/HorizontalMultiLevelHierarchy"/>
    <dgm:cxn modelId="{03ECD14B-D338-427E-AE26-7B8BEB369C34}" type="presParOf" srcId="{245821F2-1070-432A-AEC7-856371110CAE}" destId="{ECB4B791-9F20-4720-AC9F-37CE1E473A96}" srcOrd="0" destOrd="0" presId="urn:microsoft.com/office/officeart/2008/layout/HorizontalMultiLevelHierarchy"/>
    <dgm:cxn modelId="{493EC1EC-283E-4C29-8E37-ACF9E8411C11}" type="presParOf" srcId="{2E31529A-DBEC-47E2-BC5C-33DF5628A950}" destId="{B729F91C-4B03-49E5-8FC8-0F3DFAF99D23}" srcOrd="7" destOrd="0" presId="urn:microsoft.com/office/officeart/2008/layout/HorizontalMultiLevelHierarchy"/>
    <dgm:cxn modelId="{9F24B65A-CFC8-4458-95FB-C820A7B0910E}" type="presParOf" srcId="{B729F91C-4B03-49E5-8FC8-0F3DFAF99D23}" destId="{FDE3C961-6E78-48AC-9F71-9CB84D36AB7B}" srcOrd="0" destOrd="0" presId="urn:microsoft.com/office/officeart/2008/layout/HorizontalMultiLevelHierarchy"/>
    <dgm:cxn modelId="{CC3B1291-5C20-42A6-9179-4CB7AC7D7F6B}" type="presParOf" srcId="{B729F91C-4B03-49E5-8FC8-0F3DFAF99D23}" destId="{0DCA18C7-6150-4A7A-B4FC-DB0FAF2EB62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DE890F-7DC5-45B1-8693-1CD833F82426}" type="doc">
      <dgm:prSet loTypeId="urn:microsoft.com/office/officeart/2005/8/layout/orgChart1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84DEBF-CEDB-4E71-ADF9-36F115883D31}">
      <dgm:prSet phldrT="[Text]"/>
      <dgm:spPr/>
      <dgm:t>
        <a:bodyPr/>
        <a:lstStyle/>
        <a:p>
          <a:r>
            <a:rPr lang="bg-BG" dirty="0" smtClean="0"/>
            <a:t>Човек</a:t>
          </a:r>
          <a:endParaRPr lang="en-US" dirty="0"/>
        </a:p>
      </dgm:t>
    </dgm:pt>
    <dgm:pt modelId="{7AC47095-0A02-4319-A5D3-9FF67041C5F8}" type="parTrans" cxnId="{15E49DEA-A731-489C-90BB-97CBAC93AF65}">
      <dgm:prSet/>
      <dgm:spPr/>
      <dgm:t>
        <a:bodyPr/>
        <a:lstStyle/>
        <a:p>
          <a:endParaRPr lang="en-US"/>
        </a:p>
      </dgm:t>
    </dgm:pt>
    <dgm:pt modelId="{C75D4E51-EA0F-4BE6-8553-D6E699A1D9A2}" type="sibTrans" cxnId="{15E49DEA-A731-489C-90BB-97CBAC93AF65}">
      <dgm:prSet/>
      <dgm:spPr/>
      <dgm:t>
        <a:bodyPr/>
        <a:lstStyle/>
        <a:p>
          <a:endParaRPr lang="en-US"/>
        </a:p>
      </dgm:t>
    </dgm:pt>
    <dgm:pt modelId="{7388FE08-EE5A-461C-8BEF-2C6A84BE696C}">
      <dgm:prSet phldrT="[Text]"/>
      <dgm:spPr/>
      <dgm:t>
        <a:bodyPr/>
        <a:lstStyle/>
        <a:p>
          <a:r>
            <a:rPr lang="bg-BG" dirty="0" smtClean="0"/>
            <a:t>Име</a:t>
          </a:r>
          <a:endParaRPr lang="en-US" dirty="0"/>
        </a:p>
      </dgm:t>
    </dgm:pt>
    <dgm:pt modelId="{7AFB190F-742C-44E7-B78B-A4EFB3391D05}" type="parTrans" cxnId="{46297CE8-3846-4380-9C51-BF631AF1DAA8}">
      <dgm:prSet/>
      <dgm:spPr/>
      <dgm:t>
        <a:bodyPr/>
        <a:lstStyle/>
        <a:p>
          <a:endParaRPr lang="en-US"/>
        </a:p>
      </dgm:t>
    </dgm:pt>
    <dgm:pt modelId="{13FDD5F0-7431-46AA-B125-76E0C67228FB}" type="sibTrans" cxnId="{46297CE8-3846-4380-9C51-BF631AF1DAA8}">
      <dgm:prSet/>
      <dgm:spPr/>
      <dgm:t>
        <a:bodyPr/>
        <a:lstStyle/>
        <a:p>
          <a:endParaRPr lang="en-US"/>
        </a:p>
      </dgm:t>
    </dgm:pt>
    <dgm:pt modelId="{26F73E13-0571-4DAB-BF38-503C171F85CD}">
      <dgm:prSet phldrT="[Text]"/>
      <dgm:spPr/>
      <dgm:t>
        <a:bodyPr/>
        <a:lstStyle/>
        <a:p>
          <a:r>
            <a:rPr lang="bg-BG" dirty="0" smtClean="0"/>
            <a:t>Фамилия</a:t>
          </a:r>
          <a:endParaRPr lang="en-US" dirty="0"/>
        </a:p>
      </dgm:t>
    </dgm:pt>
    <dgm:pt modelId="{2C897B1E-3ED3-42B8-9C02-F142BFECAB2F}" type="parTrans" cxnId="{5637F599-500F-4349-899E-5829A5385D8C}">
      <dgm:prSet/>
      <dgm:spPr/>
      <dgm:t>
        <a:bodyPr/>
        <a:lstStyle/>
        <a:p>
          <a:endParaRPr lang="en-US"/>
        </a:p>
      </dgm:t>
    </dgm:pt>
    <dgm:pt modelId="{EAF47206-082A-4C18-85FF-C46113F3F79F}" type="sibTrans" cxnId="{5637F599-500F-4349-899E-5829A5385D8C}">
      <dgm:prSet/>
      <dgm:spPr/>
      <dgm:t>
        <a:bodyPr/>
        <a:lstStyle/>
        <a:p>
          <a:endParaRPr lang="en-US"/>
        </a:p>
      </dgm:t>
    </dgm:pt>
    <dgm:pt modelId="{04DF2DB5-DC85-4BF7-9D48-4C77294592C2}">
      <dgm:prSet phldrT="[Text]"/>
      <dgm:spPr/>
      <dgm:t>
        <a:bodyPr/>
        <a:lstStyle/>
        <a:p>
          <a:r>
            <a:rPr lang="bg-BG" dirty="0" smtClean="0"/>
            <a:t>ЕГН</a:t>
          </a:r>
          <a:endParaRPr lang="en-US" dirty="0"/>
        </a:p>
      </dgm:t>
    </dgm:pt>
    <dgm:pt modelId="{AF389900-14CF-4A1F-8FD9-37E26C28C3C8}" type="parTrans" cxnId="{2C9881E5-D325-42C7-BFDE-7469CFC1912E}">
      <dgm:prSet/>
      <dgm:spPr/>
      <dgm:t>
        <a:bodyPr/>
        <a:lstStyle/>
        <a:p>
          <a:endParaRPr lang="en-US"/>
        </a:p>
      </dgm:t>
    </dgm:pt>
    <dgm:pt modelId="{DA7B4F72-BB3C-43FC-8339-4E1115A8531C}" type="sibTrans" cxnId="{2C9881E5-D325-42C7-BFDE-7469CFC1912E}">
      <dgm:prSet/>
      <dgm:spPr/>
      <dgm:t>
        <a:bodyPr/>
        <a:lstStyle/>
        <a:p>
          <a:endParaRPr lang="en-US"/>
        </a:p>
      </dgm:t>
    </dgm:pt>
    <dgm:pt modelId="{C8079C13-0F47-485E-B9A4-02801F2B6A0A}" type="pres">
      <dgm:prSet presAssocID="{B6DE890F-7DC5-45B1-8693-1CD833F824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097B6A-33CB-4623-A9B1-D866F7006F4A}" type="pres">
      <dgm:prSet presAssocID="{D784DEBF-CEDB-4E71-ADF9-36F115883D31}" presName="hierRoot1" presStyleCnt="0">
        <dgm:presLayoutVars>
          <dgm:hierBranch val="init"/>
        </dgm:presLayoutVars>
      </dgm:prSet>
      <dgm:spPr/>
    </dgm:pt>
    <dgm:pt modelId="{F29E0AB6-EFDD-44B7-967D-C1217C58BA03}" type="pres">
      <dgm:prSet presAssocID="{D784DEBF-CEDB-4E71-ADF9-36F115883D31}" presName="rootComposite1" presStyleCnt="0"/>
      <dgm:spPr/>
    </dgm:pt>
    <dgm:pt modelId="{4EE131C3-9C0F-421D-804C-4C5A025CAA23}" type="pres">
      <dgm:prSet presAssocID="{D784DEBF-CEDB-4E71-ADF9-36F115883D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75394-B9C6-4078-930F-1C17DCD56C2A}" type="pres">
      <dgm:prSet presAssocID="{D784DEBF-CEDB-4E71-ADF9-36F115883D31}" presName="rootConnector1" presStyleLbl="node1" presStyleIdx="0" presStyleCnt="0"/>
      <dgm:spPr/>
    </dgm:pt>
    <dgm:pt modelId="{6F4EE505-2814-41C6-BC5C-FF2ECA97686B}" type="pres">
      <dgm:prSet presAssocID="{D784DEBF-CEDB-4E71-ADF9-36F115883D31}" presName="hierChild2" presStyleCnt="0"/>
      <dgm:spPr/>
    </dgm:pt>
    <dgm:pt modelId="{E84B34BA-868E-4893-8098-86038586869F}" type="pres">
      <dgm:prSet presAssocID="{7AFB190F-742C-44E7-B78B-A4EFB3391D05}" presName="Name37" presStyleLbl="parChTrans1D2" presStyleIdx="0" presStyleCnt="3"/>
      <dgm:spPr/>
    </dgm:pt>
    <dgm:pt modelId="{2232B5C7-344E-4115-B960-53FB92556291}" type="pres">
      <dgm:prSet presAssocID="{7388FE08-EE5A-461C-8BEF-2C6A84BE696C}" presName="hierRoot2" presStyleCnt="0">
        <dgm:presLayoutVars>
          <dgm:hierBranch val="init"/>
        </dgm:presLayoutVars>
      </dgm:prSet>
      <dgm:spPr/>
    </dgm:pt>
    <dgm:pt modelId="{0A3975B1-0742-4EEB-A72A-726A0D3AEA7D}" type="pres">
      <dgm:prSet presAssocID="{7388FE08-EE5A-461C-8BEF-2C6A84BE696C}" presName="rootComposite" presStyleCnt="0"/>
      <dgm:spPr/>
    </dgm:pt>
    <dgm:pt modelId="{66399A43-7CE9-4F5E-B8C7-44D9A0617D06}" type="pres">
      <dgm:prSet presAssocID="{7388FE08-EE5A-461C-8BEF-2C6A84BE696C}" presName="rootText" presStyleLbl="node2" presStyleIdx="0" presStyleCnt="3">
        <dgm:presLayoutVars>
          <dgm:chPref val="3"/>
        </dgm:presLayoutVars>
      </dgm:prSet>
      <dgm:spPr/>
    </dgm:pt>
    <dgm:pt modelId="{230C651B-ED3F-4A6A-82A3-2E2E634F98D6}" type="pres">
      <dgm:prSet presAssocID="{7388FE08-EE5A-461C-8BEF-2C6A84BE696C}" presName="rootConnector" presStyleLbl="node2" presStyleIdx="0" presStyleCnt="3"/>
      <dgm:spPr/>
    </dgm:pt>
    <dgm:pt modelId="{A8D4E67B-B4EA-46CF-B808-EC60609D17A1}" type="pres">
      <dgm:prSet presAssocID="{7388FE08-EE5A-461C-8BEF-2C6A84BE696C}" presName="hierChild4" presStyleCnt="0"/>
      <dgm:spPr/>
    </dgm:pt>
    <dgm:pt modelId="{3170D1D0-98D8-4C56-AA73-47EE522CF903}" type="pres">
      <dgm:prSet presAssocID="{7388FE08-EE5A-461C-8BEF-2C6A84BE696C}" presName="hierChild5" presStyleCnt="0"/>
      <dgm:spPr/>
    </dgm:pt>
    <dgm:pt modelId="{E0D001CA-3CB1-4F76-A431-88491E7E7AFF}" type="pres">
      <dgm:prSet presAssocID="{2C897B1E-3ED3-42B8-9C02-F142BFECAB2F}" presName="Name37" presStyleLbl="parChTrans1D2" presStyleIdx="1" presStyleCnt="3"/>
      <dgm:spPr/>
    </dgm:pt>
    <dgm:pt modelId="{A0AC60B8-3564-470B-AA3B-4E161B7154DA}" type="pres">
      <dgm:prSet presAssocID="{26F73E13-0571-4DAB-BF38-503C171F85CD}" presName="hierRoot2" presStyleCnt="0">
        <dgm:presLayoutVars>
          <dgm:hierBranch val="init"/>
        </dgm:presLayoutVars>
      </dgm:prSet>
      <dgm:spPr/>
    </dgm:pt>
    <dgm:pt modelId="{A94A8D1E-69D9-47CD-9E23-E49762CB90A3}" type="pres">
      <dgm:prSet presAssocID="{26F73E13-0571-4DAB-BF38-503C171F85CD}" presName="rootComposite" presStyleCnt="0"/>
      <dgm:spPr/>
    </dgm:pt>
    <dgm:pt modelId="{CB4A5DE9-3AE5-41A6-B0F0-2347D48462F6}" type="pres">
      <dgm:prSet presAssocID="{26F73E13-0571-4DAB-BF38-503C171F85CD}" presName="rootText" presStyleLbl="node2" presStyleIdx="1" presStyleCnt="3">
        <dgm:presLayoutVars>
          <dgm:chPref val="3"/>
        </dgm:presLayoutVars>
      </dgm:prSet>
      <dgm:spPr/>
    </dgm:pt>
    <dgm:pt modelId="{5680C09E-AEED-4EA8-8539-003A1C690B7C}" type="pres">
      <dgm:prSet presAssocID="{26F73E13-0571-4DAB-BF38-503C171F85CD}" presName="rootConnector" presStyleLbl="node2" presStyleIdx="1" presStyleCnt="3"/>
      <dgm:spPr/>
    </dgm:pt>
    <dgm:pt modelId="{EFF3EF25-B18A-4201-9BD4-DDF687A4EA6A}" type="pres">
      <dgm:prSet presAssocID="{26F73E13-0571-4DAB-BF38-503C171F85CD}" presName="hierChild4" presStyleCnt="0"/>
      <dgm:spPr/>
    </dgm:pt>
    <dgm:pt modelId="{662E5276-429F-4CAB-A732-5D5226E308E6}" type="pres">
      <dgm:prSet presAssocID="{26F73E13-0571-4DAB-BF38-503C171F85CD}" presName="hierChild5" presStyleCnt="0"/>
      <dgm:spPr/>
    </dgm:pt>
    <dgm:pt modelId="{3EE58DF9-CA0D-4715-9CDC-FE11460CB338}" type="pres">
      <dgm:prSet presAssocID="{AF389900-14CF-4A1F-8FD9-37E26C28C3C8}" presName="Name37" presStyleLbl="parChTrans1D2" presStyleIdx="2" presStyleCnt="3"/>
      <dgm:spPr/>
    </dgm:pt>
    <dgm:pt modelId="{3E457978-281E-40D6-8B0B-6CBF83DB38EE}" type="pres">
      <dgm:prSet presAssocID="{04DF2DB5-DC85-4BF7-9D48-4C77294592C2}" presName="hierRoot2" presStyleCnt="0">
        <dgm:presLayoutVars>
          <dgm:hierBranch val="init"/>
        </dgm:presLayoutVars>
      </dgm:prSet>
      <dgm:spPr/>
    </dgm:pt>
    <dgm:pt modelId="{364F7C85-79B6-4B50-9297-AF7FA1B1C2B0}" type="pres">
      <dgm:prSet presAssocID="{04DF2DB5-DC85-4BF7-9D48-4C77294592C2}" presName="rootComposite" presStyleCnt="0"/>
      <dgm:spPr/>
    </dgm:pt>
    <dgm:pt modelId="{C00ECE24-9DFA-4755-87CF-67F1DD67A4FA}" type="pres">
      <dgm:prSet presAssocID="{04DF2DB5-DC85-4BF7-9D48-4C77294592C2}" presName="rootText" presStyleLbl="node2" presStyleIdx="2" presStyleCnt="3">
        <dgm:presLayoutVars>
          <dgm:chPref val="3"/>
        </dgm:presLayoutVars>
      </dgm:prSet>
      <dgm:spPr/>
    </dgm:pt>
    <dgm:pt modelId="{0F396F3E-AD5D-4F82-9308-165E3D64A5C9}" type="pres">
      <dgm:prSet presAssocID="{04DF2DB5-DC85-4BF7-9D48-4C77294592C2}" presName="rootConnector" presStyleLbl="node2" presStyleIdx="2" presStyleCnt="3"/>
      <dgm:spPr/>
    </dgm:pt>
    <dgm:pt modelId="{5F8B1278-114F-4A49-8FE1-38366911B51D}" type="pres">
      <dgm:prSet presAssocID="{04DF2DB5-DC85-4BF7-9D48-4C77294592C2}" presName="hierChild4" presStyleCnt="0"/>
      <dgm:spPr/>
    </dgm:pt>
    <dgm:pt modelId="{DC4C5107-9027-4B0A-8407-FF27B388D72E}" type="pres">
      <dgm:prSet presAssocID="{04DF2DB5-DC85-4BF7-9D48-4C77294592C2}" presName="hierChild5" presStyleCnt="0"/>
      <dgm:spPr/>
    </dgm:pt>
    <dgm:pt modelId="{782DC578-7C68-4457-A050-60763FC55D9C}" type="pres">
      <dgm:prSet presAssocID="{D784DEBF-CEDB-4E71-ADF9-36F115883D31}" presName="hierChild3" presStyleCnt="0"/>
      <dgm:spPr/>
    </dgm:pt>
  </dgm:ptLst>
  <dgm:cxnLst>
    <dgm:cxn modelId="{2A2CA9B6-D5D3-437F-88EE-C9A286C7280E}" type="presOf" srcId="{04DF2DB5-DC85-4BF7-9D48-4C77294592C2}" destId="{C00ECE24-9DFA-4755-87CF-67F1DD67A4FA}" srcOrd="0" destOrd="0" presId="urn:microsoft.com/office/officeart/2005/8/layout/orgChart1"/>
    <dgm:cxn modelId="{5637F599-500F-4349-899E-5829A5385D8C}" srcId="{D784DEBF-CEDB-4E71-ADF9-36F115883D31}" destId="{26F73E13-0571-4DAB-BF38-503C171F85CD}" srcOrd="1" destOrd="0" parTransId="{2C897B1E-3ED3-42B8-9C02-F142BFECAB2F}" sibTransId="{EAF47206-082A-4C18-85FF-C46113F3F79F}"/>
    <dgm:cxn modelId="{15E49DEA-A731-489C-90BB-97CBAC93AF65}" srcId="{B6DE890F-7DC5-45B1-8693-1CD833F82426}" destId="{D784DEBF-CEDB-4E71-ADF9-36F115883D31}" srcOrd="0" destOrd="0" parTransId="{7AC47095-0A02-4319-A5D3-9FF67041C5F8}" sibTransId="{C75D4E51-EA0F-4BE6-8553-D6E699A1D9A2}"/>
    <dgm:cxn modelId="{9A371ECC-9E01-452F-8448-7860B755D79B}" type="presOf" srcId="{AF389900-14CF-4A1F-8FD9-37E26C28C3C8}" destId="{3EE58DF9-CA0D-4715-9CDC-FE11460CB338}" srcOrd="0" destOrd="0" presId="urn:microsoft.com/office/officeart/2005/8/layout/orgChart1"/>
    <dgm:cxn modelId="{3A9B96F6-D89E-4329-A346-309E00DF9A2B}" type="presOf" srcId="{2C897B1E-3ED3-42B8-9C02-F142BFECAB2F}" destId="{E0D001CA-3CB1-4F76-A431-88491E7E7AFF}" srcOrd="0" destOrd="0" presId="urn:microsoft.com/office/officeart/2005/8/layout/orgChart1"/>
    <dgm:cxn modelId="{46297CE8-3846-4380-9C51-BF631AF1DAA8}" srcId="{D784DEBF-CEDB-4E71-ADF9-36F115883D31}" destId="{7388FE08-EE5A-461C-8BEF-2C6A84BE696C}" srcOrd="0" destOrd="0" parTransId="{7AFB190F-742C-44E7-B78B-A4EFB3391D05}" sibTransId="{13FDD5F0-7431-46AA-B125-76E0C67228FB}"/>
    <dgm:cxn modelId="{4127528C-2C7C-46A9-A18C-2A2F70420989}" type="presOf" srcId="{B6DE890F-7DC5-45B1-8693-1CD833F82426}" destId="{C8079C13-0F47-485E-B9A4-02801F2B6A0A}" srcOrd="0" destOrd="0" presId="urn:microsoft.com/office/officeart/2005/8/layout/orgChart1"/>
    <dgm:cxn modelId="{125D9525-3419-49D3-BF32-0737426DAD35}" type="presOf" srcId="{7AFB190F-742C-44E7-B78B-A4EFB3391D05}" destId="{E84B34BA-868E-4893-8098-86038586869F}" srcOrd="0" destOrd="0" presId="urn:microsoft.com/office/officeart/2005/8/layout/orgChart1"/>
    <dgm:cxn modelId="{D4C8ABEC-9995-4C75-9ACC-83A574561813}" type="presOf" srcId="{7388FE08-EE5A-461C-8BEF-2C6A84BE696C}" destId="{230C651B-ED3F-4A6A-82A3-2E2E634F98D6}" srcOrd="1" destOrd="0" presId="urn:microsoft.com/office/officeart/2005/8/layout/orgChart1"/>
    <dgm:cxn modelId="{9921ABBA-2221-45EE-829A-B6EBCE72894A}" type="presOf" srcId="{7388FE08-EE5A-461C-8BEF-2C6A84BE696C}" destId="{66399A43-7CE9-4F5E-B8C7-44D9A0617D06}" srcOrd="0" destOrd="0" presId="urn:microsoft.com/office/officeart/2005/8/layout/orgChart1"/>
    <dgm:cxn modelId="{C1CE2538-F1C3-4505-A58E-D9380E3F8008}" type="presOf" srcId="{26F73E13-0571-4DAB-BF38-503C171F85CD}" destId="{5680C09E-AEED-4EA8-8539-003A1C690B7C}" srcOrd="1" destOrd="0" presId="urn:microsoft.com/office/officeart/2005/8/layout/orgChart1"/>
    <dgm:cxn modelId="{2C9881E5-D325-42C7-BFDE-7469CFC1912E}" srcId="{D784DEBF-CEDB-4E71-ADF9-36F115883D31}" destId="{04DF2DB5-DC85-4BF7-9D48-4C77294592C2}" srcOrd="2" destOrd="0" parTransId="{AF389900-14CF-4A1F-8FD9-37E26C28C3C8}" sibTransId="{DA7B4F72-BB3C-43FC-8339-4E1115A8531C}"/>
    <dgm:cxn modelId="{3FC66D3F-DBB2-4BF2-B47B-E45329A776C0}" type="presOf" srcId="{D784DEBF-CEDB-4E71-ADF9-36F115883D31}" destId="{16D75394-B9C6-4078-930F-1C17DCD56C2A}" srcOrd="1" destOrd="0" presId="urn:microsoft.com/office/officeart/2005/8/layout/orgChart1"/>
    <dgm:cxn modelId="{FB1A2679-A230-43EE-8BA5-BDF9EB78F248}" type="presOf" srcId="{D784DEBF-CEDB-4E71-ADF9-36F115883D31}" destId="{4EE131C3-9C0F-421D-804C-4C5A025CAA23}" srcOrd="0" destOrd="0" presId="urn:microsoft.com/office/officeart/2005/8/layout/orgChart1"/>
    <dgm:cxn modelId="{B452AC58-FD96-42AC-A4BE-82AA08C4C26A}" type="presOf" srcId="{04DF2DB5-DC85-4BF7-9D48-4C77294592C2}" destId="{0F396F3E-AD5D-4F82-9308-165E3D64A5C9}" srcOrd="1" destOrd="0" presId="urn:microsoft.com/office/officeart/2005/8/layout/orgChart1"/>
    <dgm:cxn modelId="{74793662-7D8A-41A2-945D-024D5A035171}" type="presOf" srcId="{26F73E13-0571-4DAB-BF38-503C171F85CD}" destId="{CB4A5DE9-3AE5-41A6-B0F0-2347D48462F6}" srcOrd="0" destOrd="0" presId="urn:microsoft.com/office/officeart/2005/8/layout/orgChart1"/>
    <dgm:cxn modelId="{C8D40CDB-8FC3-414C-B11E-92CEFAA6C343}" type="presParOf" srcId="{C8079C13-0F47-485E-B9A4-02801F2B6A0A}" destId="{A7097B6A-33CB-4623-A9B1-D866F7006F4A}" srcOrd="0" destOrd="0" presId="urn:microsoft.com/office/officeart/2005/8/layout/orgChart1"/>
    <dgm:cxn modelId="{0A9A7D28-BE47-4577-8B71-E9CC9C2A2CF5}" type="presParOf" srcId="{A7097B6A-33CB-4623-A9B1-D866F7006F4A}" destId="{F29E0AB6-EFDD-44B7-967D-C1217C58BA03}" srcOrd="0" destOrd="0" presId="urn:microsoft.com/office/officeart/2005/8/layout/orgChart1"/>
    <dgm:cxn modelId="{69A80F02-87F7-4228-B611-A7EC8364C766}" type="presParOf" srcId="{F29E0AB6-EFDD-44B7-967D-C1217C58BA03}" destId="{4EE131C3-9C0F-421D-804C-4C5A025CAA23}" srcOrd="0" destOrd="0" presId="urn:microsoft.com/office/officeart/2005/8/layout/orgChart1"/>
    <dgm:cxn modelId="{2FFC154E-45BF-40C1-9437-179405149691}" type="presParOf" srcId="{F29E0AB6-EFDD-44B7-967D-C1217C58BA03}" destId="{16D75394-B9C6-4078-930F-1C17DCD56C2A}" srcOrd="1" destOrd="0" presId="urn:microsoft.com/office/officeart/2005/8/layout/orgChart1"/>
    <dgm:cxn modelId="{FE8AA970-2661-4589-A09D-B071BBF9B20E}" type="presParOf" srcId="{A7097B6A-33CB-4623-A9B1-D866F7006F4A}" destId="{6F4EE505-2814-41C6-BC5C-FF2ECA97686B}" srcOrd="1" destOrd="0" presId="urn:microsoft.com/office/officeart/2005/8/layout/orgChart1"/>
    <dgm:cxn modelId="{212E56AA-516C-4065-BB65-515A49DC6DA6}" type="presParOf" srcId="{6F4EE505-2814-41C6-BC5C-FF2ECA97686B}" destId="{E84B34BA-868E-4893-8098-86038586869F}" srcOrd="0" destOrd="0" presId="urn:microsoft.com/office/officeart/2005/8/layout/orgChart1"/>
    <dgm:cxn modelId="{6345CDB2-73B6-40AA-AD88-1F07F7024D62}" type="presParOf" srcId="{6F4EE505-2814-41C6-BC5C-FF2ECA97686B}" destId="{2232B5C7-344E-4115-B960-53FB92556291}" srcOrd="1" destOrd="0" presId="urn:microsoft.com/office/officeart/2005/8/layout/orgChart1"/>
    <dgm:cxn modelId="{761F333F-AFE2-4D2F-B312-7C95FBC19BD1}" type="presParOf" srcId="{2232B5C7-344E-4115-B960-53FB92556291}" destId="{0A3975B1-0742-4EEB-A72A-726A0D3AEA7D}" srcOrd="0" destOrd="0" presId="urn:microsoft.com/office/officeart/2005/8/layout/orgChart1"/>
    <dgm:cxn modelId="{8233DFEE-C028-45C4-AE2E-11837FC5F83D}" type="presParOf" srcId="{0A3975B1-0742-4EEB-A72A-726A0D3AEA7D}" destId="{66399A43-7CE9-4F5E-B8C7-44D9A0617D06}" srcOrd="0" destOrd="0" presId="urn:microsoft.com/office/officeart/2005/8/layout/orgChart1"/>
    <dgm:cxn modelId="{35FA6C0F-E439-425E-A93F-40819505C597}" type="presParOf" srcId="{0A3975B1-0742-4EEB-A72A-726A0D3AEA7D}" destId="{230C651B-ED3F-4A6A-82A3-2E2E634F98D6}" srcOrd="1" destOrd="0" presId="urn:microsoft.com/office/officeart/2005/8/layout/orgChart1"/>
    <dgm:cxn modelId="{17AB274D-58A6-4550-AF4B-C22FFADABF0E}" type="presParOf" srcId="{2232B5C7-344E-4115-B960-53FB92556291}" destId="{A8D4E67B-B4EA-46CF-B808-EC60609D17A1}" srcOrd="1" destOrd="0" presId="urn:microsoft.com/office/officeart/2005/8/layout/orgChart1"/>
    <dgm:cxn modelId="{EE70E7DF-DB40-45D2-A126-077617CBE790}" type="presParOf" srcId="{2232B5C7-344E-4115-B960-53FB92556291}" destId="{3170D1D0-98D8-4C56-AA73-47EE522CF903}" srcOrd="2" destOrd="0" presId="urn:microsoft.com/office/officeart/2005/8/layout/orgChart1"/>
    <dgm:cxn modelId="{BC1C8E64-B842-48B8-9A95-35E6EA8B1FAD}" type="presParOf" srcId="{6F4EE505-2814-41C6-BC5C-FF2ECA97686B}" destId="{E0D001CA-3CB1-4F76-A431-88491E7E7AFF}" srcOrd="2" destOrd="0" presId="urn:microsoft.com/office/officeart/2005/8/layout/orgChart1"/>
    <dgm:cxn modelId="{E9C03F02-7A08-4E55-80C7-927553C835A9}" type="presParOf" srcId="{6F4EE505-2814-41C6-BC5C-FF2ECA97686B}" destId="{A0AC60B8-3564-470B-AA3B-4E161B7154DA}" srcOrd="3" destOrd="0" presId="urn:microsoft.com/office/officeart/2005/8/layout/orgChart1"/>
    <dgm:cxn modelId="{DB136B27-5D07-4257-AFA3-74F3BFFDCC47}" type="presParOf" srcId="{A0AC60B8-3564-470B-AA3B-4E161B7154DA}" destId="{A94A8D1E-69D9-47CD-9E23-E49762CB90A3}" srcOrd="0" destOrd="0" presId="urn:microsoft.com/office/officeart/2005/8/layout/orgChart1"/>
    <dgm:cxn modelId="{515628C7-B36F-4C36-AF0E-D81A17A1912D}" type="presParOf" srcId="{A94A8D1E-69D9-47CD-9E23-E49762CB90A3}" destId="{CB4A5DE9-3AE5-41A6-B0F0-2347D48462F6}" srcOrd="0" destOrd="0" presId="urn:microsoft.com/office/officeart/2005/8/layout/orgChart1"/>
    <dgm:cxn modelId="{B06D9BA9-E7BD-4A63-88A8-D7BC104D067A}" type="presParOf" srcId="{A94A8D1E-69D9-47CD-9E23-E49762CB90A3}" destId="{5680C09E-AEED-4EA8-8539-003A1C690B7C}" srcOrd="1" destOrd="0" presId="urn:microsoft.com/office/officeart/2005/8/layout/orgChart1"/>
    <dgm:cxn modelId="{4B08E8CD-AD98-444D-986E-0FCB34850B25}" type="presParOf" srcId="{A0AC60B8-3564-470B-AA3B-4E161B7154DA}" destId="{EFF3EF25-B18A-4201-9BD4-DDF687A4EA6A}" srcOrd="1" destOrd="0" presId="urn:microsoft.com/office/officeart/2005/8/layout/orgChart1"/>
    <dgm:cxn modelId="{E65ED792-2BDC-48AD-8432-453CFE346E0D}" type="presParOf" srcId="{A0AC60B8-3564-470B-AA3B-4E161B7154DA}" destId="{662E5276-429F-4CAB-A732-5D5226E308E6}" srcOrd="2" destOrd="0" presId="urn:microsoft.com/office/officeart/2005/8/layout/orgChart1"/>
    <dgm:cxn modelId="{BD2910E3-3514-4061-97D5-569034544FD4}" type="presParOf" srcId="{6F4EE505-2814-41C6-BC5C-FF2ECA97686B}" destId="{3EE58DF9-CA0D-4715-9CDC-FE11460CB338}" srcOrd="4" destOrd="0" presId="urn:microsoft.com/office/officeart/2005/8/layout/orgChart1"/>
    <dgm:cxn modelId="{27B1D113-B136-4E0D-92F0-377702CDB435}" type="presParOf" srcId="{6F4EE505-2814-41C6-BC5C-FF2ECA97686B}" destId="{3E457978-281E-40D6-8B0B-6CBF83DB38EE}" srcOrd="5" destOrd="0" presId="urn:microsoft.com/office/officeart/2005/8/layout/orgChart1"/>
    <dgm:cxn modelId="{81A34D3D-69E1-453B-8E87-D13402140455}" type="presParOf" srcId="{3E457978-281E-40D6-8B0B-6CBF83DB38EE}" destId="{364F7C85-79B6-4B50-9297-AF7FA1B1C2B0}" srcOrd="0" destOrd="0" presId="urn:microsoft.com/office/officeart/2005/8/layout/orgChart1"/>
    <dgm:cxn modelId="{6BE1C379-92CA-4A83-9436-98F6510E25B3}" type="presParOf" srcId="{364F7C85-79B6-4B50-9297-AF7FA1B1C2B0}" destId="{C00ECE24-9DFA-4755-87CF-67F1DD67A4FA}" srcOrd="0" destOrd="0" presId="urn:microsoft.com/office/officeart/2005/8/layout/orgChart1"/>
    <dgm:cxn modelId="{D5E68EC5-540B-4FFC-A3A4-3AA6B61F792E}" type="presParOf" srcId="{364F7C85-79B6-4B50-9297-AF7FA1B1C2B0}" destId="{0F396F3E-AD5D-4F82-9308-165E3D64A5C9}" srcOrd="1" destOrd="0" presId="urn:microsoft.com/office/officeart/2005/8/layout/orgChart1"/>
    <dgm:cxn modelId="{97CBD89A-08C2-4C23-8FEE-8AB06BA3880D}" type="presParOf" srcId="{3E457978-281E-40D6-8B0B-6CBF83DB38EE}" destId="{5F8B1278-114F-4A49-8FE1-38366911B51D}" srcOrd="1" destOrd="0" presId="urn:microsoft.com/office/officeart/2005/8/layout/orgChart1"/>
    <dgm:cxn modelId="{4E9C251A-3FBB-4426-AC3C-EABCC1AC35C7}" type="presParOf" srcId="{3E457978-281E-40D6-8B0B-6CBF83DB38EE}" destId="{DC4C5107-9027-4B0A-8407-FF27B388D72E}" srcOrd="2" destOrd="0" presId="urn:microsoft.com/office/officeart/2005/8/layout/orgChart1"/>
    <dgm:cxn modelId="{01132B3E-26D6-4736-81D5-7B0BD235976A}" type="presParOf" srcId="{A7097B6A-33CB-4623-A9B1-D866F7006F4A}" destId="{782DC578-7C68-4457-A050-60763FC55D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DE890F-7DC5-45B1-8693-1CD833F82426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84DEBF-CEDB-4E71-ADF9-36F115883D31}">
      <dgm:prSet phldrT="[Text]"/>
      <dgm:spPr/>
      <dgm:t>
        <a:bodyPr/>
        <a:lstStyle/>
        <a:p>
          <a:r>
            <a:rPr lang="bg-BG" dirty="0" smtClean="0"/>
            <a:t>Човек</a:t>
          </a:r>
          <a:endParaRPr lang="en-US" dirty="0"/>
        </a:p>
      </dgm:t>
    </dgm:pt>
    <dgm:pt modelId="{7AC47095-0A02-4319-A5D3-9FF67041C5F8}" type="parTrans" cxnId="{15E49DEA-A731-489C-90BB-97CBAC93AF65}">
      <dgm:prSet/>
      <dgm:spPr/>
      <dgm:t>
        <a:bodyPr/>
        <a:lstStyle/>
        <a:p>
          <a:endParaRPr lang="en-US"/>
        </a:p>
      </dgm:t>
    </dgm:pt>
    <dgm:pt modelId="{C75D4E51-EA0F-4BE6-8553-D6E699A1D9A2}" type="sibTrans" cxnId="{15E49DEA-A731-489C-90BB-97CBAC93AF65}">
      <dgm:prSet/>
      <dgm:spPr/>
      <dgm:t>
        <a:bodyPr/>
        <a:lstStyle/>
        <a:p>
          <a:endParaRPr lang="en-US"/>
        </a:p>
      </dgm:t>
    </dgm:pt>
    <dgm:pt modelId="{26F73E13-0571-4DAB-BF38-503C171F85CD}">
      <dgm:prSet phldrT="[Text]"/>
      <dgm:spPr/>
      <dgm:t>
        <a:bodyPr/>
        <a:lstStyle/>
        <a:p>
          <a:r>
            <a:rPr lang="bg-BG" dirty="0" smtClean="0"/>
            <a:t>Студент</a:t>
          </a:r>
          <a:endParaRPr lang="en-US" dirty="0"/>
        </a:p>
      </dgm:t>
    </dgm:pt>
    <dgm:pt modelId="{2C897B1E-3ED3-42B8-9C02-F142BFECAB2F}" type="parTrans" cxnId="{5637F599-500F-4349-899E-5829A5385D8C}">
      <dgm:prSet/>
      <dgm:spPr/>
      <dgm:t>
        <a:bodyPr/>
        <a:lstStyle/>
        <a:p>
          <a:endParaRPr lang="en-US"/>
        </a:p>
      </dgm:t>
    </dgm:pt>
    <dgm:pt modelId="{EAF47206-082A-4C18-85FF-C46113F3F79F}" type="sibTrans" cxnId="{5637F599-500F-4349-899E-5829A5385D8C}">
      <dgm:prSet/>
      <dgm:spPr/>
      <dgm:t>
        <a:bodyPr/>
        <a:lstStyle/>
        <a:p>
          <a:endParaRPr lang="en-US"/>
        </a:p>
      </dgm:t>
    </dgm:pt>
    <dgm:pt modelId="{04DF2DB5-DC85-4BF7-9D48-4C77294592C2}">
      <dgm:prSet phldrT="[Text]"/>
      <dgm:spPr/>
      <dgm:t>
        <a:bodyPr/>
        <a:lstStyle/>
        <a:p>
          <a:r>
            <a:rPr lang="bg-BG" dirty="0" smtClean="0"/>
            <a:t>Работник</a:t>
          </a:r>
          <a:endParaRPr lang="en-US" dirty="0"/>
        </a:p>
      </dgm:t>
    </dgm:pt>
    <dgm:pt modelId="{AF389900-14CF-4A1F-8FD9-37E26C28C3C8}" type="parTrans" cxnId="{2C9881E5-D325-42C7-BFDE-7469CFC1912E}">
      <dgm:prSet/>
      <dgm:spPr/>
      <dgm:t>
        <a:bodyPr/>
        <a:lstStyle/>
        <a:p>
          <a:endParaRPr lang="en-US"/>
        </a:p>
      </dgm:t>
    </dgm:pt>
    <dgm:pt modelId="{DA7B4F72-BB3C-43FC-8339-4E1115A8531C}" type="sibTrans" cxnId="{2C9881E5-D325-42C7-BFDE-7469CFC1912E}">
      <dgm:prSet/>
      <dgm:spPr/>
      <dgm:t>
        <a:bodyPr/>
        <a:lstStyle/>
        <a:p>
          <a:endParaRPr lang="en-US"/>
        </a:p>
      </dgm:t>
    </dgm:pt>
    <dgm:pt modelId="{E5328EF6-D1E8-4F2D-A042-60DA3711B014}">
      <dgm:prSet phldrT="[Text]"/>
      <dgm:spPr/>
      <dgm:t>
        <a:bodyPr/>
        <a:lstStyle/>
        <a:p>
          <a:r>
            <a:rPr lang="bg-BG" dirty="0" smtClean="0"/>
            <a:t>Програмист</a:t>
          </a:r>
          <a:endParaRPr lang="en-US" dirty="0"/>
        </a:p>
      </dgm:t>
    </dgm:pt>
    <dgm:pt modelId="{766BEBC2-D820-4468-917F-53C0B302AFA3}" type="parTrans" cxnId="{1DFC6742-634B-479C-A2A1-AEA8A09DDE68}">
      <dgm:prSet/>
      <dgm:spPr/>
      <dgm:t>
        <a:bodyPr/>
        <a:lstStyle/>
        <a:p>
          <a:endParaRPr lang="en-US"/>
        </a:p>
      </dgm:t>
    </dgm:pt>
    <dgm:pt modelId="{D6CC2777-28F2-4DE6-8EE1-6EBF4D249C26}" type="sibTrans" cxnId="{1DFC6742-634B-479C-A2A1-AEA8A09DDE68}">
      <dgm:prSet/>
      <dgm:spPr/>
      <dgm:t>
        <a:bodyPr/>
        <a:lstStyle/>
        <a:p>
          <a:endParaRPr lang="en-US"/>
        </a:p>
      </dgm:t>
    </dgm:pt>
    <dgm:pt modelId="{C0A3CA79-68AE-4360-8294-BC5439A3FC2E}">
      <dgm:prSet phldrT="[Text]"/>
      <dgm:spPr/>
      <dgm:t>
        <a:bodyPr/>
        <a:lstStyle/>
        <a:p>
          <a:r>
            <a:rPr lang="bg-BG" dirty="0" smtClean="0"/>
            <a:t>Инженер</a:t>
          </a:r>
          <a:endParaRPr lang="en-US" dirty="0"/>
        </a:p>
      </dgm:t>
    </dgm:pt>
    <dgm:pt modelId="{DB891F42-3442-4944-A948-3F4DD9152649}" type="parTrans" cxnId="{C074FD14-1E7C-4F90-988F-0211C9040449}">
      <dgm:prSet/>
      <dgm:spPr/>
      <dgm:t>
        <a:bodyPr/>
        <a:lstStyle/>
        <a:p>
          <a:endParaRPr lang="en-US"/>
        </a:p>
      </dgm:t>
    </dgm:pt>
    <dgm:pt modelId="{E2C42277-A77C-4160-A4EF-B6829296A85B}" type="sibTrans" cxnId="{C074FD14-1E7C-4F90-988F-0211C9040449}">
      <dgm:prSet/>
      <dgm:spPr/>
      <dgm:t>
        <a:bodyPr/>
        <a:lstStyle/>
        <a:p>
          <a:endParaRPr lang="en-US"/>
        </a:p>
      </dgm:t>
    </dgm:pt>
    <dgm:pt modelId="{A6FCDB85-9EC7-4F08-86CF-60EEB07B7217}">
      <dgm:prSet phldrT="[Text]"/>
      <dgm:spPr/>
      <dgm:t>
        <a:bodyPr/>
        <a:lstStyle/>
        <a:p>
          <a:r>
            <a:rPr lang="bg-BG" dirty="0" smtClean="0"/>
            <a:t>Право</a:t>
          </a:r>
          <a:endParaRPr lang="en-US" dirty="0"/>
        </a:p>
      </dgm:t>
    </dgm:pt>
    <dgm:pt modelId="{66BD0701-68B0-464E-B709-A0C8B969C23D}" type="parTrans" cxnId="{1ECB08D7-21BA-46F9-B1B5-E6C4DCC5DD29}">
      <dgm:prSet/>
      <dgm:spPr/>
      <dgm:t>
        <a:bodyPr/>
        <a:lstStyle/>
        <a:p>
          <a:endParaRPr lang="en-US"/>
        </a:p>
      </dgm:t>
    </dgm:pt>
    <dgm:pt modelId="{16C1623F-E56B-420F-9FC4-49ED9C023733}" type="sibTrans" cxnId="{1ECB08D7-21BA-46F9-B1B5-E6C4DCC5DD29}">
      <dgm:prSet/>
      <dgm:spPr/>
      <dgm:t>
        <a:bodyPr/>
        <a:lstStyle/>
        <a:p>
          <a:endParaRPr lang="en-US"/>
        </a:p>
      </dgm:t>
    </dgm:pt>
    <dgm:pt modelId="{242CCA22-A758-4061-8737-6B902161D916}">
      <dgm:prSet phldrT="[Text]"/>
      <dgm:spPr/>
      <dgm:t>
        <a:bodyPr/>
        <a:lstStyle/>
        <a:p>
          <a:r>
            <a:rPr lang="bg-BG" dirty="0" smtClean="0"/>
            <a:t>Медицина</a:t>
          </a:r>
          <a:endParaRPr lang="en-US" dirty="0"/>
        </a:p>
      </dgm:t>
    </dgm:pt>
    <dgm:pt modelId="{3B30623A-ADBE-49FE-8AA1-63A89B50D8FB}" type="parTrans" cxnId="{025C3820-A6CB-46D8-AF9D-1B62D0524063}">
      <dgm:prSet/>
      <dgm:spPr/>
      <dgm:t>
        <a:bodyPr/>
        <a:lstStyle/>
        <a:p>
          <a:endParaRPr lang="en-US"/>
        </a:p>
      </dgm:t>
    </dgm:pt>
    <dgm:pt modelId="{2FF78C01-1FDE-4F44-9963-77E0F3E61214}" type="sibTrans" cxnId="{025C3820-A6CB-46D8-AF9D-1B62D0524063}">
      <dgm:prSet/>
      <dgm:spPr/>
      <dgm:t>
        <a:bodyPr/>
        <a:lstStyle/>
        <a:p>
          <a:endParaRPr lang="en-US"/>
        </a:p>
      </dgm:t>
    </dgm:pt>
    <dgm:pt modelId="{C8079C13-0F47-485E-B9A4-02801F2B6A0A}" type="pres">
      <dgm:prSet presAssocID="{B6DE890F-7DC5-45B1-8693-1CD833F824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097B6A-33CB-4623-A9B1-D866F7006F4A}" type="pres">
      <dgm:prSet presAssocID="{D784DEBF-CEDB-4E71-ADF9-36F115883D31}" presName="hierRoot1" presStyleCnt="0">
        <dgm:presLayoutVars>
          <dgm:hierBranch val="init"/>
        </dgm:presLayoutVars>
      </dgm:prSet>
      <dgm:spPr/>
    </dgm:pt>
    <dgm:pt modelId="{F29E0AB6-EFDD-44B7-967D-C1217C58BA03}" type="pres">
      <dgm:prSet presAssocID="{D784DEBF-CEDB-4E71-ADF9-36F115883D31}" presName="rootComposite1" presStyleCnt="0"/>
      <dgm:spPr/>
    </dgm:pt>
    <dgm:pt modelId="{4EE131C3-9C0F-421D-804C-4C5A025CAA23}" type="pres">
      <dgm:prSet presAssocID="{D784DEBF-CEDB-4E71-ADF9-36F115883D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75394-B9C6-4078-930F-1C17DCD56C2A}" type="pres">
      <dgm:prSet presAssocID="{D784DEBF-CEDB-4E71-ADF9-36F115883D31}" presName="rootConnector1" presStyleLbl="node1" presStyleIdx="0" presStyleCnt="0"/>
      <dgm:spPr/>
    </dgm:pt>
    <dgm:pt modelId="{6F4EE505-2814-41C6-BC5C-FF2ECA97686B}" type="pres">
      <dgm:prSet presAssocID="{D784DEBF-CEDB-4E71-ADF9-36F115883D31}" presName="hierChild2" presStyleCnt="0"/>
      <dgm:spPr/>
    </dgm:pt>
    <dgm:pt modelId="{E0D001CA-3CB1-4F76-A431-88491E7E7AFF}" type="pres">
      <dgm:prSet presAssocID="{2C897B1E-3ED3-42B8-9C02-F142BFECAB2F}" presName="Name37" presStyleLbl="parChTrans1D2" presStyleIdx="0" presStyleCnt="2"/>
      <dgm:spPr/>
    </dgm:pt>
    <dgm:pt modelId="{A0AC60B8-3564-470B-AA3B-4E161B7154DA}" type="pres">
      <dgm:prSet presAssocID="{26F73E13-0571-4DAB-BF38-503C171F85CD}" presName="hierRoot2" presStyleCnt="0">
        <dgm:presLayoutVars>
          <dgm:hierBranch val="init"/>
        </dgm:presLayoutVars>
      </dgm:prSet>
      <dgm:spPr/>
    </dgm:pt>
    <dgm:pt modelId="{A94A8D1E-69D9-47CD-9E23-E49762CB90A3}" type="pres">
      <dgm:prSet presAssocID="{26F73E13-0571-4DAB-BF38-503C171F85CD}" presName="rootComposite" presStyleCnt="0"/>
      <dgm:spPr/>
    </dgm:pt>
    <dgm:pt modelId="{CB4A5DE9-3AE5-41A6-B0F0-2347D48462F6}" type="pres">
      <dgm:prSet presAssocID="{26F73E13-0571-4DAB-BF38-503C171F85CD}" presName="rootText" presStyleLbl="node2" presStyleIdx="0" presStyleCnt="2">
        <dgm:presLayoutVars>
          <dgm:chPref val="3"/>
        </dgm:presLayoutVars>
      </dgm:prSet>
      <dgm:spPr/>
    </dgm:pt>
    <dgm:pt modelId="{5680C09E-AEED-4EA8-8539-003A1C690B7C}" type="pres">
      <dgm:prSet presAssocID="{26F73E13-0571-4DAB-BF38-503C171F85CD}" presName="rootConnector" presStyleLbl="node2" presStyleIdx="0" presStyleCnt="2"/>
      <dgm:spPr/>
    </dgm:pt>
    <dgm:pt modelId="{EFF3EF25-B18A-4201-9BD4-DDF687A4EA6A}" type="pres">
      <dgm:prSet presAssocID="{26F73E13-0571-4DAB-BF38-503C171F85CD}" presName="hierChild4" presStyleCnt="0"/>
      <dgm:spPr/>
    </dgm:pt>
    <dgm:pt modelId="{1EA07034-5221-4665-9E69-FE5AB22BFC39}" type="pres">
      <dgm:prSet presAssocID="{66BD0701-68B0-464E-B709-A0C8B969C23D}" presName="Name37" presStyleLbl="parChTrans1D3" presStyleIdx="0" presStyleCnt="4"/>
      <dgm:spPr/>
    </dgm:pt>
    <dgm:pt modelId="{B066D591-2A45-41A3-87CC-9A1BDFD6B20F}" type="pres">
      <dgm:prSet presAssocID="{A6FCDB85-9EC7-4F08-86CF-60EEB07B7217}" presName="hierRoot2" presStyleCnt="0">
        <dgm:presLayoutVars>
          <dgm:hierBranch val="init"/>
        </dgm:presLayoutVars>
      </dgm:prSet>
      <dgm:spPr/>
    </dgm:pt>
    <dgm:pt modelId="{055470F0-E2EE-48E6-A851-5DA847A2C6AF}" type="pres">
      <dgm:prSet presAssocID="{A6FCDB85-9EC7-4F08-86CF-60EEB07B7217}" presName="rootComposite" presStyleCnt="0"/>
      <dgm:spPr/>
    </dgm:pt>
    <dgm:pt modelId="{16F41798-96EB-4716-8C8F-712E001F20CF}" type="pres">
      <dgm:prSet presAssocID="{A6FCDB85-9EC7-4F08-86CF-60EEB07B7217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7DECD-D0FE-4B4B-86BD-DF275EF53CB4}" type="pres">
      <dgm:prSet presAssocID="{A6FCDB85-9EC7-4F08-86CF-60EEB07B7217}" presName="rootConnector" presStyleLbl="node3" presStyleIdx="0" presStyleCnt="4"/>
      <dgm:spPr/>
    </dgm:pt>
    <dgm:pt modelId="{4FF7C5A5-5017-4EAD-86FC-9116F407E901}" type="pres">
      <dgm:prSet presAssocID="{A6FCDB85-9EC7-4F08-86CF-60EEB07B7217}" presName="hierChild4" presStyleCnt="0"/>
      <dgm:spPr/>
    </dgm:pt>
    <dgm:pt modelId="{A0BE93AD-9C01-46E7-93E3-86AD23E1ECAC}" type="pres">
      <dgm:prSet presAssocID="{A6FCDB85-9EC7-4F08-86CF-60EEB07B7217}" presName="hierChild5" presStyleCnt="0"/>
      <dgm:spPr/>
    </dgm:pt>
    <dgm:pt modelId="{995A6D3F-F961-4B30-9169-2E782B34E09D}" type="pres">
      <dgm:prSet presAssocID="{3B30623A-ADBE-49FE-8AA1-63A89B50D8FB}" presName="Name37" presStyleLbl="parChTrans1D3" presStyleIdx="1" presStyleCnt="4"/>
      <dgm:spPr/>
    </dgm:pt>
    <dgm:pt modelId="{72EA9B98-FA73-4BEA-B80A-0EFCF35B1354}" type="pres">
      <dgm:prSet presAssocID="{242CCA22-A758-4061-8737-6B902161D916}" presName="hierRoot2" presStyleCnt="0">
        <dgm:presLayoutVars>
          <dgm:hierBranch val="init"/>
        </dgm:presLayoutVars>
      </dgm:prSet>
      <dgm:spPr/>
    </dgm:pt>
    <dgm:pt modelId="{438B327C-9098-48C6-B9EB-9C41BDA439ED}" type="pres">
      <dgm:prSet presAssocID="{242CCA22-A758-4061-8737-6B902161D916}" presName="rootComposite" presStyleCnt="0"/>
      <dgm:spPr/>
    </dgm:pt>
    <dgm:pt modelId="{6C760A5C-605E-4BC8-B519-9E39CFE77086}" type="pres">
      <dgm:prSet presAssocID="{242CCA22-A758-4061-8737-6B902161D916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06D0D6-07EC-4F96-8876-AE44F1EAEFAA}" type="pres">
      <dgm:prSet presAssocID="{242CCA22-A758-4061-8737-6B902161D916}" presName="rootConnector" presStyleLbl="node3" presStyleIdx="1" presStyleCnt="4"/>
      <dgm:spPr/>
    </dgm:pt>
    <dgm:pt modelId="{2062009F-F2E5-4EB4-8AD6-DB6B7A4474AC}" type="pres">
      <dgm:prSet presAssocID="{242CCA22-A758-4061-8737-6B902161D916}" presName="hierChild4" presStyleCnt="0"/>
      <dgm:spPr/>
    </dgm:pt>
    <dgm:pt modelId="{DC42E4C8-9995-4E12-9654-6CFBD1169C8F}" type="pres">
      <dgm:prSet presAssocID="{242CCA22-A758-4061-8737-6B902161D916}" presName="hierChild5" presStyleCnt="0"/>
      <dgm:spPr/>
    </dgm:pt>
    <dgm:pt modelId="{662E5276-429F-4CAB-A732-5D5226E308E6}" type="pres">
      <dgm:prSet presAssocID="{26F73E13-0571-4DAB-BF38-503C171F85CD}" presName="hierChild5" presStyleCnt="0"/>
      <dgm:spPr/>
    </dgm:pt>
    <dgm:pt modelId="{3EE58DF9-CA0D-4715-9CDC-FE11460CB338}" type="pres">
      <dgm:prSet presAssocID="{AF389900-14CF-4A1F-8FD9-37E26C28C3C8}" presName="Name37" presStyleLbl="parChTrans1D2" presStyleIdx="1" presStyleCnt="2"/>
      <dgm:spPr/>
    </dgm:pt>
    <dgm:pt modelId="{3E457978-281E-40D6-8B0B-6CBF83DB38EE}" type="pres">
      <dgm:prSet presAssocID="{04DF2DB5-DC85-4BF7-9D48-4C77294592C2}" presName="hierRoot2" presStyleCnt="0">
        <dgm:presLayoutVars>
          <dgm:hierBranch val="init"/>
        </dgm:presLayoutVars>
      </dgm:prSet>
      <dgm:spPr/>
    </dgm:pt>
    <dgm:pt modelId="{364F7C85-79B6-4B50-9297-AF7FA1B1C2B0}" type="pres">
      <dgm:prSet presAssocID="{04DF2DB5-DC85-4BF7-9D48-4C77294592C2}" presName="rootComposite" presStyleCnt="0"/>
      <dgm:spPr/>
    </dgm:pt>
    <dgm:pt modelId="{C00ECE24-9DFA-4755-87CF-67F1DD67A4FA}" type="pres">
      <dgm:prSet presAssocID="{04DF2DB5-DC85-4BF7-9D48-4C77294592C2}" presName="rootText" presStyleLbl="node2" presStyleIdx="1" presStyleCnt="2">
        <dgm:presLayoutVars>
          <dgm:chPref val="3"/>
        </dgm:presLayoutVars>
      </dgm:prSet>
      <dgm:spPr/>
    </dgm:pt>
    <dgm:pt modelId="{0F396F3E-AD5D-4F82-9308-165E3D64A5C9}" type="pres">
      <dgm:prSet presAssocID="{04DF2DB5-DC85-4BF7-9D48-4C77294592C2}" presName="rootConnector" presStyleLbl="node2" presStyleIdx="1" presStyleCnt="2"/>
      <dgm:spPr/>
    </dgm:pt>
    <dgm:pt modelId="{5F8B1278-114F-4A49-8FE1-38366911B51D}" type="pres">
      <dgm:prSet presAssocID="{04DF2DB5-DC85-4BF7-9D48-4C77294592C2}" presName="hierChild4" presStyleCnt="0"/>
      <dgm:spPr/>
    </dgm:pt>
    <dgm:pt modelId="{19773E6C-7E4C-49E8-84A0-93A57A100A95}" type="pres">
      <dgm:prSet presAssocID="{766BEBC2-D820-4468-917F-53C0B302AFA3}" presName="Name37" presStyleLbl="parChTrans1D3" presStyleIdx="2" presStyleCnt="4"/>
      <dgm:spPr/>
    </dgm:pt>
    <dgm:pt modelId="{E3A21D5B-4ECA-4973-8D29-47191B97E61C}" type="pres">
      <dgm:prSet presAssocID="{E5328EF6-D1E8-4F2D-A042-60DA3711B014}" presName="hierRoot2" presStyleCnt="0">
        <dgm:presLayoutVars>
          <dgm:hierBranch val="init"/>
        </dgm:presLayoutVars>
      </dgm:prSet>
      <dgm:spPr/>
    </dgm:pt>
    <dgm:pt modelId="{6ADA4F9C-BC03-4DB7-B653-161873659505}" type="pres">
      <dgm:prSet presAssocID="{E5328EF6-D1E8-4F2D-A042-60DA3711B014}" presName="rootComposite" presStyleCnt="0"/>
      <dgm:spPr/>
    </dgm:pt>
    <dgm:pt modelId="{6563D338-A0CA-4D6F-A261-CCA282369FB9}" type="pres">
      <dgm:prSet presAssocID="{E5328EF6-D1E8-4F2D-A042-60DA3711B014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9A043-57BC-4DCB-BF1F-3E46F4565B14}" type="pres">
      <dgm:prSet presAssocID="{E5328EF6-D1E8-4F2D-A042-60DA3711B014}" presName="rootConnector" presStyleLbl="node3" presStyleIdx="2" presStyleCnt="4"/>
      <dgm:spPr/>
    </dgm:pt>
    <dgm:pt modelId="{AA149F66-35FB-475E-AFCF-5775487BEF64}" type="pres">
      <dgm:prSet presAssocID="{E5328EF6-D1E8-4F2D-A042-60DA3711B014}" presName="hierChild4" presStyleCnt="0"/>
      <dgm:spPr/>
    </dgm:pt>
    <dgm:pt modelId="{94758523-D540-4ECA-8A7D-494C911A94AF}" type="pres">
      <dgm:prSet presAssocID="{E5328EF6-D1E8-4F2D-A042-60DA3711B014}" presName="hierChild5" presStyleCnt="0"/>
      <dgm:spPr/>
    </dgm:pt>
    <dgm:pt modelId="{7E7D3887-CD3B-48DD-BC98-77319920D291}" type="pres">
      <dgm:prSet presAssocID="{DB891F42-3442-4944-A948-3F4DD9152649}" presName="Name37" presStyleLbl="parChTrans1D3" presStyleIdx="3" presStyleCnt="4"/>
      <dgm:spPr/>
    </dgm:pt>
    <dgm:pt modelId="{DD4D64A6-03E2-4E5A-85EF-C8ED6CAA0950}" type="pres">
      <dgm:prSet presAssocID="{C0A3CA79-68AE-4360-8294-BC5439A3FC2E}" presName="hierRoot2" presStyleCnt="0">
        <dgm:presLayoutVars>
          <dgm:hierBranch val="init"/>
        </dgm:presLayoutVars>
      </dgm:prSet>
      <dgm:spPr/>
    </dgm:pt>
    <dgm:pt modelId="{CB98AB1A-CFD1-4281-86C9-A4112715B7AB}" type="pres">
      <dgm:prSet presAssocID="{C0A3CA79-68AE-4360-8294-BC5439A3FC2E}" presName="rootComposite" presStyleCnt="0"/>
      <dgm:spPr/>
    </dgm:pt>
    <dgm:pt modelId="{FB3D2310-5762-45ED-8BA5-3DA821375649}" type="pres">
      <dgm:prSet presAssocID="{C0A3CA79-68AE-4360-8294-BC5439A3FC2E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63D576-FC00-4129-B677-7B2DB8596505}" type="pres">
      <dgm:prSet presAssocID="{C0A3CA79-68AE-4360-8294-BC5439A3FC2E}" presName="rootConnector" presStyleLbl="node3" presStyleIdx="3" presStyleCnt="4"/>
      <dgm:spPr/>
    </dgm:pt>
    <dgm:pt modelId="{0D7EB7C4-D7F4-4335-9754-2B6873497872}" type="pres">
      <dgm:prSet presAssocID="{C0A3CA79-68AE-4360-8294-BC5439A3FC2E}" presName="hierChild4" presStyleCnt="0"/>
      <dgm:spPr/>
    </dgm:pt>
    <dgm:pt modelId="{9F5A6687-003D-4F93-A3DA-82346EAD003D}" type="pres">
      <dgm:prSet presAssocID="{C0A3CA79-68AE-4360-8294-BC5439A3FC2E}" presName="hierChild5" presStyleCnt="0"/>
      <dgm:spPr/>
    </dgm:pt>
    <dgm:pt modelId="{DC4C5107-9027-4B0A-8407-FF27B388D72E}" type="pres">
      <dgm:prSet presAssocID="{04DF2DB5-DC85-4BF7-9D48-4C77294592C2}" presName="hierChild5" presStyleCnt="0"/>
      <dgm:spPr/>
    </dgm:pt>
    <dgm:pt modelId="{782DC578-7C68-4457-A050-60763FC55D9C}" type="pres">
      <dgm:prSet presAssocID="{D784DEBF-CEDB-4E71-ADF9-36F115883D31}" presName="hierChild3" presStyleCnt="0"/>
      <dgm:spPr/>
    </dgm:pt>
  </dgm:ptLst>
  <dgm:cxnLst>
    <dgm:cxn modelId="{025C3820-A6CB-46D8-AF9D-1B62D0524063}" srcId="{26F73E13-0571-4DAB-BF38-503C171F85CD}" destId="{242CCA22-A758-4061-8737-6B902161D916}" srcOrd="1" destOrd="0" parTransId="{3B30623A-ADBE-49FE-8AA1-63A89B50D8FB}" sibTransId="{2FF78C01-1FDE-4F44-9963-77E0F3E61214}"/>
    <dgm:cxn modelId="{3DB7FA0B-5BFA-4D4E-99E0-5D936DEB3651}" type="presOf" srcId="{2C897B1E-3ED3-42B8-9C02-F142BFECAB2F}" destId="{E0D001CA-3CB1-4F76-A431-88491E7E7AFF}" srcOrd="0" destOrd="0" presId="urn:microsoft.com/office/officeart/2005/8/layout/orgChart1"/>
    <dgm:cxn modelId="{7C652D0F-7BC2-4759-A320-9B5CB5F36EBE}" type="presOf" srcId="{66BD0701-68B0-464E-B709-A0C8B969C23D}" destId="{1EA07034-5221-4665-9E69-FE5AB22BFC39}" srcOrd="0" destOrd="0" presId="urn:microsoft.com/office/officeart/2005/8/layout/orgChart1"/>
    <dgm:cxn modelId="{81FE0462-81D8-450F-82C3-2409ACD8AACF}" type="presOf" srcId="{26F73E13-0571-4DAB-BF38-503C171F85CD}" destId="{CB4A5DE9-3AE5-41A6-B0F0-2347D48462F6}" srcOrd="0" destOrd="0" presId="urn:microsoft.com/office/officeart/2005/8/layout/orgChart1"/>
    <dgm:cxn modelId="{D2E0830D-E725-4C6F-9CD1-8D84A2A04848}" type="presOf" srcId="{C0A3CA79-68AE-4360-8294-BC5439A3FC2E}" destId="{FB3D2310-5762-45ED-8BA5-3DA821375649}" srcOrd="0" destOrd="0" presId="urn:microsoft.com/office/officeart/2005/8/layout/orgChart1"/>
    <dgm:cxn modelId="{0C435683-A324-4246-BB8C-F937C67083B3}" type="presOf" srcId="{A6FCDB85-9EC7-4F08-86CF-60EEB07B7217}" destId="{BEC7DECD-D0FE-4B4B-86BD-DF275EF53CB4}" srcOrd="1" destOrd="0" presId="urn:microsoft.com/office/officeart/2005/8/layout/orgChart1"/>
    <dgm:cxn modelId="{343CF1ED-F627-41F3-AF9A-D1A3EBDD70F7}" type="presOf" srcId="{D784DEBF-CEDB-4E71-ADF9-36F115883D31}" destId="{16D75394-B9C6-4078-930F-1C17DCD56C2A}" srcOrd="1" destOrd="0" presId="urn:microsoft.com/office/officeart/2005/8/layout/orgChart1"/>
    <dgm:cxn modelId="{8D320D58-B0D8-4D74-B7A0-5E5D09F2490D}" type="presOf" srcId="{DB891F42-3442-4944-A948-3F4DD9152649}" destId="{7E7D3887-CD3B-48DD-BC98-77319920D291}" srcOrd="0" destOrd="0" presId="urn:microsoft.com/office/officeart/2005/8/layout/orgChart1"/>
    <dgm:cxn modelId="{1ECB08D7-21BA-46F9-B1B5-E6C4DCC5DD29}" srcId="{26F73E13-0571-4DAB-BF38-503C171F85CD}" destId="{A6FCDB85-9EC7-4F08-86CF-60EEB07B7217}" srcOrd="0" destOrd="0" parTransId="{66BD0701-68B0-464E-B709-A0C8B969C23D}" sibTransId="{16C1623F-E56B-420F-9FC4-49ED9C023733}"/>
    <dgm:cxn modelId="{2C9881E5-D325-42C7-BFDE-7469CFC1912E}" srcId="{D784DEBF-CEDB-4E71-ADF9-36F115883D31}" destId="{04DF2DB5-DC85-4BF7-9D48-4C77294592C2}" srcOrd="1" destOrd="0" parTransId="{AF389900-14CF-4A1F-8FD9-37E26C28C3C8}" sibTransId="{DA7B4F72-BB3C-43FC-8339-4E1115A8531C}"/>
    <dgm:cxn modelId="{D0FF3205-A6CD-43FA-A748-DFB3BAE6537C}" type="presOf" srcId="{766BEBC2-D820-4468-917F-53C0B302AFA3}" destId="{19773E6C-7E4C-49E8-84A0-93A57A100A95}" srcOrd="0" destOrd="0" presId="urn:microsoft.com/office/officeart/2005/8/layout/orgChart1"/>
    <dgm:cxn modelId="{DC7DFBC9-9F4E-441B-A82C-38A6D679A456}" type="presOf" srcId="{D784DEBF-CEDB-4E71-ADF9-36F115883D31}" destId="{4EE131C3-9C0F-421D-804C-4C5A025CAA23}" srcOrd="0" destOrd="0" presId="urn:microsoft.com/office/officeart/2005/8/layout/orgChart1"/>
    <dgm:cxn modelId="{ABCD64DC-2D5B-4242-ADF2-47DE511BD13E}" type="presOf" srcId="{B6DE890F-7DC5-45B1-8693-1CD833F82426}" destId="{C8079C13-0F47-485E-B9A4-02801F2B6A0A}" srcOrd="0" destOrd="0" presId="urn:microsoft.com/office/officeart/2005/8/layout/orgChart1"/>
    <dgm:cxn modelId="{D71FF6A2-0893-4C5C-9D8E-C27ECAD2B4E6}" type="presOf" srcId="{04DF2DB5-DC85-4BF7-9D48-4C77294592C2}" destId="{0F396F3E-AD5D-4F82-9308-165E3D64A5C9}" srcOrd="1" destOrd="0" presId="urn:microsoft.com/office/officeart/2005/8/layout/orgChart1"/>
    <dgm:cxn modelId="{BBC581B2-60E6-42AA-BFC2-71E147ED95C3}" type="presOf" srcId="{E5328EF6-D1E8-4F2D-A042-60DA3711B014}" destId="{5F59A043-57BC-4DCB-BF1F-3E46F4565B14}" srcOrd="1" destOrd="0" presId="urn:microsoft.com/office/officeart/2005/8/layout/orgChart1"/>
    <dgm:cxn modelId="{C80931B9-9010-4180-8D8F-E80534CC8D24}" type="presOf" srcId="{E5328EF6-D1E8-4F2D-A042-60DA3711B014}" destId="{6563D338-A0CA-4D6F-A261-CCA282369FB9}" srcOrd="0" destOrd="0" presId="urn:microsoft.com/office/officeart/2005/8/layout/orgChart1"/>
    <dgm:cxn modelId="{C074FD14-1E7C-4F90-988F-0211C9040449}" srcId="{04DF2DB5-DC85-4BF7-9D48-4C77294592C2}" destId="{C0A3CA79-68AE-4360-8294-BC5439A3FC2E}" srcOrd="1" destOrd="0" parTransId="{DB891F42-3442-4944-A948-3F4DD9152649}" sibTransId="{E2C42277-A77C-4160-A4EF-B6829296A85B}"/>
    <dgm:cxn modelId="{2EF2E64F-1C31-4891-8C29-4F7145B74206}" type="presOf" srcId="{AF389900-14CF-4A1F-8FD9-37E26C28C3C8}" destId="{3EE58DF9-CA0D-4715-9CDC-FE11460CB338}" srcOrd="0" destOrd="0" presId="urn:microsoft.com/office/officeart/2005/8/layout/orgChart1"/>
    <dgm:cxn modelId="{E8F73297-2181-4C2D-86FD-BAAAB75D9E7E}" type="presOf" srcId="{A6FCDB85-9EC7-4F08-86CF-60EEB07B7217}" destId="{16F41798-96EB-4716-8C8F-712E001F20CF}" srcOrd="0" destOrd="0" presId="urn:microsoft.com/office/officeart/2005/8/layout/orgChart1"/>
    <dgm:cxn modelId="{5637F599-500F-4349-899E-5829A5385D8C}" srcId="{D784DEBF-CEDB-4E71-ADF9-36F115883D31}" destId="{26F73E13-0571-4DAB-BF38-503C171F85CD}" srcOrd="0" destOrd="0" parTransId="{2C897B1E-3ED3-42B8-9C02-F142BFECAB2F}" sibTransId="{EAF47206-082A-4C18-85FF-C46113F3F79F}"/>
    <dgm:cxn modelId="{1DFC6742-634B-479C-A2A1-AEA8A09DDE68}" srcId="{04DF2DB5-DC85-4BF7-9D48-4C77294592C2}" destId="{E5328EF6-D1E8-4F2D-A042-60DA3711B014}" srcOrd="0" destOrd="0" parTransId="{766BEBC2-D820-4468-917F-53C0B302AFA3}" sibTransId="{D6CC2777-28F2-4DE6-8EE1-6EBF4D249C26}"/>
    <dgm:cxn modelId="{AF6CE5FE-4904-4959-9B89-8476D0D50E47}" type="presOf" srcId="{242CCA22-A758-4061-8737-6B902161D916}" destId="{A406D0D6-07EC-4F96-8876-AE44F1EAEFAA}" srcOrd="1" destOrd="0" presId="urn:microsoft.com/office/officeart/2005/8/layout/orgChart1"/>
    <dgm:cxn modelId="{04111D7F-0028-4236-90A6-8C84C7F77496}" type="presOf" srcId="{242CCA22-A758-4061-8737-6B902161D916}" destId="{6C760A5C-605E-4BC8-B519-9E39CFE77086}" srcOrd="0" destOrd="0" presId="urn:microsoft.com/office/officeart/2005/8/layout/orgChart1"/>
    <dgm:cxn modelId="{F65D1034-A3AC-45A5-99AA-2E486AA370B3}" type="presOf" srcId="{3B30623A-ADBE-49FE-8AA1-63A89B50D8FB}" destId="{995A6D3F-F961-4B30-9169-2E782B34E09D}" srcOrd="0" destOrd="0" presId="urn:microsoft.com/office/officeart/2005/8/layout/orgChart1"/>
    <dgm:cxn modelId="{93614813-8BA8-414A-A0D3-1A1C49269783}" type="presOf" srcId="{26F73E13-0571-4DAB-BF38-503C171F85CD}" destId="{5680C09E-AEED-4EA8-8539-003A1C690B7C}" srcOrd="1" destOrd="0" presId="urn:microsoft.com/office/officeart/2005/8/layout/orgChart1"/>
    <dgm:cxn modelId="{9E28C8F1-13C0-4EC5-A6CD-FE7406C7D60A}" type="presOf" srcId="{04DF2DB5-DC85-4BF7-9D48-4C77294592C2}" destId="{C00ECE24-9DFA-4755-87CF-67F1DD67A4FA}" srcOrd="0" destOrd="0" presId="urn:microsoft.com/office/officeart/2005/8/layout/orgChart1"/>
    <dgm:cxn modelId="{15E49DEA-A731-489C-90BB-97CBAC93AF65}" srcId="{B6DE890F-7DC5-45B1-8693-1CD833F82426}" destId="{D784DEBF-CEDB-4E71-ADF9-36F115883D31}" srcOrd="0" destOrd="0" parTransId="{7AC47095-0A02-4319-A5D3-9FF67041C5F8}" sibTransId="{C75D4E51-EA0F-4BE6-8553-D6E699A1D9A2}"/>
    <dgm:cxn modelId="{D54EB6AC-2220-4C6C-9DE8-CD9AC984582C}" type="presOf" srcId="{C0A3CA79-68AE-4360-8294-BC5439A3FC2E}" destId="{5663D576-FC00-4129-B677-7B2DB8596505}" srcOrd="1" destOrd="0" presId="urn:microsoft.com/office/officeart/2005/8/layout/orgChart1"/>
    <dgm:cxn modelId="{4A4BB099-F6A6-426B-B23F-C84D95B94738}" type="presParOf" srcId="{C8079C13-0F47-485E-B9A4-02801F2B6A0A}" destId="{A7097B6A-33CB-4623-A9B1-D866F7006F4A}" srcOrd="0" destOrd="0" presId="urn:microsoft.com/office/officeart/2005/8/layout/orgChart1"/>
    <dgm:cxn modelId="{EBF3FA1F-DDB5-46F3-BFE4-B7812FDDDCA6}" type="presParOf" srcId="{A7097B6A-33CB-4623-A9B1-D866F7006F4A}" destId="{F29E0AB6-EFDD-44B7-967D-C1217C58BA03}" srcOrd="0" destOrd="0" presId="urn:microsoft.com/office/officeart/2005/8/layout/orgChart1"/>
    <dgm:cxn modelId="{57B63AD7-1DE0-4FE7-9CE5-D8117ED72D13}" type="presParOf" srcId="{F29E0AB6-EFDD-44B7-967D-C1217C58BA03}" destId="{4EE131C3-9C0F-421D-804C-4C5A025CAA23}" srcOrd="0" destOrd="0" presId="urn:microsoft.com/office/officeart/2005/8/layout/orgChart1"/>
    <dgm:cxn modelId="{FCD43054-F410-48CB-86A1-040FCD402E94}" type="presParOf" srcId="{F29E0AB6-EFDD-44B7-967D-C1217C58BA03}" destId="{16D75394-B9C6-4078-930F-1C17DCD56C2A}" srcOrd="1" destOrd="0" presId="urn:microsoft.com/office/officeart/2005/8/layout/orgChart1"/>
    <dgm:cxn modelId="{6F1EC381-C2BC-48ED-96EC-6B08DFA3A7BA}" type="presParOf" srcId="{A7097B6A-33CB-4623-A9B1-D866F7006F4A}" destId="{6F4EE505-2814-41C6-BC5C-FF2ECA97686B}" srcOrd="1" destOrd="0" presId="urn:microsoft.com/office/officeart/2005/8/layout/orgChart1"/>
    <dgm:cxn modelId="{9A263E36-C88A-45E6-8803-30EBF8A3B033}" type="presParOf" srcId="{6F4EE505-2814-41C6-BC5C-FF2ECA97686B}" destId="{E0D001CA-3CB1-4F76-A431-88491E7E7AFF}" srcOrd="0" destOrd="0" presId="urn:microsoft.com/office/officeart/2005/8/layout/orgChart1"/>
    <dgm:cxn modelId="{C4DDCED3-1F39-4144-B5CF-37C4700D1E47}" type="presParOf" srcId="{6F4EE505-2814-41C6-BC5C-FF2ECA97686B}" destId="{A0AC60B8-3564-470B-AA3B-4E161B7154DA}" srcOrd="1" destOrd="0" presId="urn:microsoft.com/office/officeart/2005/8/layout/orgChart1"/>
    <dgm:cxn modelId="{6CCA1446-5E3E-4C54-8505-A6C6D957F025}" type="presParOf" srcId="{A0AC60B8-3564-470B-AA3B-4E161B7154DA}" destId="{A94A8D1E-69D9-47CD-9E23-E49762CB90A3}" srcOrd="0" destOrd="0" presId="urn:microsoft.com/office/officeart/2005/8/layout/orgChart1"/>
    <dgm:cxn modelId="{F8F7BEFA-116D-4A1C-9E6C-CDE8F0CBBCDD}" type="presParOf" srcId="{A94A8D1E-69D9-47CD-9E23-E49762CB90A3}" destId="{CB4A5DE9-3AE5-41A6-B0F0-2347D48462F6}" srcOrd="0" destOrd="0" presId="urn:microsoft.com/office/officeart/2005/8/layout/orgChart1"/>
    <dgm:cxn modelId="{B7E00916-7AC4-43F4-B137-D109D9CF9D13}" type="presParOf" srcId="{A94A8D1E-69D9-47CD-9E23-E49762CB90A3}" destId="{5680C09E-AEED-4EA8-8539-003A1C690B7C}" srcOrd="1" destOrd="0" presId="urn:microsoft.com/office/officeart/2005/8/layout/orgChart1"/>
    <dgm:cxn modelId="{7B9FECC4-E235-4164-8630-1C2626412DA6}" type="presParOf" srcId="{A0AC60B8-3564-470B-AA3B-4E161B7154DA}" destId="{EFF3EF25-B18A-4201-9BD4-DDF687A4EA6A}" srcOrd="1" destOrd="0" presId="urn:microsoft.com/office/officeart/2005/8/layout/orgChart1"/>
    <dgm:cxn modelId="{289CFC16-44C8-4FA4-8825-135BBEC8A037}" type="presParOf" srcId="{EFF3EF25-B18A-4201-9BD4-DDF687A4EA6A}" destId="{1EA07034-5221-4665-9E69-FE5AB22BFC39}" srcOrd="0" destOrd="0" presId="urn:microsoft.com/office/officeart/2005/8/layout/orgChart1"/>
    <dgm:cxn modelId="{5E8E60BC-DDF1-4DC0-AC44-0A7B19752487}" type="presParOf" srcId="{EFF3EF25-B18A-4201-9BD4-DDF687A4EA6A}" destId="{B066D591-2A45-41A3-87CC-9A1BDFD6B20F}" srcOrd="1" destOrd="0" presId="urn:microsoft.com/office/officeart/2005/8/layout/orgChart1"/>
    <dgm:cxn modelId="{EA226D9B-EA0A-420C-B05E-8411F530A30D}" type="presParOf" srcId="{B066D591-2A45-41A3-87CC-9A1BDFD6B20F}" destId="{055470F0-E2EE-48E6-A851-5DA847A2C6AF}" srcOrd="0" destOrd="0" presId="urn:microsoft.com/office/officeart/2005/8/layout/orgChart1"/>
    <dgm:cxn modelId="{4B43E07A-CA2C-45BC-B64C-131EEE9AE8C7}" type="presParOf" srcId="{055470F0-E2EE-48E6-A851-5DA847A2C6AF}" destId="{16F41798-96EB-4716-8C8F-712E001F20CF}" srcOrd="0" destOrd="0" presId="urn:microsoft.com/office/officeart/2005/8/layout/orgChart1"/>
    <dgm:cxn modelId="{C9DF9EEA-823A-4581-A245-8AE54CAEA605}" type="presParOf" srcId="{055470F0-E2EE-48E6-A851-5DA847A2C6AF}" destId="{BEC7DECD-D0FE-4B4B-86BD-DF275EF53CB4}" srcOrd="1" destOrd="0" presId="urn:microsoft.com/office/officeart/2005/8/layout/orgChart1"/>
    <dgm:cxn modelId="{01284518-4D43-403C-82BB-DDC92F67F58F}" type="presParOf" srcId="{B066D591-2A45-41A3-87CC-9A1BDFD6B20F}" destId="{4FF7C5A5-5017-4EAD-86FC-9116F407E901}" srcOrd="1" destOrd="0" presId="urn:microsoft.com/office/officeart/2005/8/layout/orgChart1"/>
    <dgm:cxn modelId="{83D69F43-F8C4-4BA8-BB0C-433AFA1B7D67}" type="presParOf" srcId="{B066D591-2A45-41A3-87CC-9A1BDFD6B20F}" destId="{A0BE93AD-9C01-46E7-93E3-86AD23E1ECAC}" srcOrd="2" destOrd="0" presId="urn:microsoft.com/office/officeart/2005/8/layout/orgChart1"/>
    <dgm:cxn modelId="{526D1B9F-57FB-4C69-9DA3-560DA1921F8A}" type="presParOf" srcId="{EFF3EF25-B18A-4201-9BD4-DDF687A4EA6A}" destId="{995A6D3F-F961-4B30-9169-2E782B34E09D}" srcOrd="2" destOrd="0" presId="urn:microsoft.com/office/officeart/2005/8/layout/orgChart1"/>
    <dgm:cxn modelId="{1D134F30-0E4F-4FB2-87CB-4F723101F2E3}" type="presParOf" srcId="{EFF3EF25-B18A-4201-9BD4-DDF687A4EA6A}" destId="{72EA9B98-FA73-4BEA-B80A-0EFCF35B1354}" srcOrd="3" destOrd="0" presId="urn:microsoft.com/office/officeart/2005/8/layout/orgChart1"/>
    <dgm:cxn modelId="{12AA66A2-B378-4BD4-AE7D-2647B49BCD75}" type="presParOf" srcId="{72EA9B98-FA73-4BEA-B80A-0EFCF35B1354}" destId="{438B327C-9098-48C6-B9EB-9C41BDA439ED}" srcOrd="0" destOrd="0" presId="urn:microsoft.com/office/officeart/2005/8/layout/orgChart1"/>
    <dgm:cxn modelId="{D57F4DEE-94EE-4A2C-9C76-E578490B05C2}" type="presParOf" srcId="{438B327C-9098-48C6-B9EB-9C41BDA439ED}" destId="{6C760A5C-605E-4BC8-B519-9E39CFE77086}" srcOrd="0" destOrd="0" presId="urn:microsoft.com/office/officeart/2005/8/layout/orgChart1"/>
    <dgm:cxn modelId="{D7FDBCA7-4091-4B34-BC04-8C0DDA306B51}" type="presParOf" srcId="{438B327C-9098-48C6-B9EB-9C41BDA439ED}" destId="{A406D0D6-07EC-4F96-8876-AE44F1EAEFAA}" srcOrd="1" destOrd="0" presId="urn:microsoft.com/office/officeart/2005/8/layout/orgChart1"/>
    <dgm:cxn modelId="{10B2C93D-B713-4171-A8FA-1CD25B4628DA}" type="presParOf" srcId="{72EA9B98-FA73-4BEA-B80A-0EFCF35B1354}" destId="{2062009F-F2E5-4EB4-8AD6-DB6B7A4474AC}" srcOrd="1" destOrd="0" presId="urn:microsoft.com/office/officeart/2005/8/layout/orgChart1"/>
    <dgm:cxn modelId="{8DD2C50E-ED3D-41E7-9E9E-3AC895DB8726}" type="presParOf" srcId="{72EA9B98-FA73-4BEA-B80A-0EFCF35B1354}" destId="{DC42E4C8-9995-4E12-9654-6CFBD1169C8F}" srcOrd="2" destOrd="0" presId="urn:microsoft.com/office/officeart/2005/8/layout/orgChart1"/>
    <dgm:cxn modelId="{0E918A16-206D-4BCC-AD63-4C3E51A749D4}" type="presParOf" srcId="{A0AC60B8-3564-470B-AA3B-4E161B7154DA}" destId="{662E5276-429F-4CAB-A732-5D5226E308E6}" srcOrd="2" destOrd="0" presId="urn:microsoft.com/office/officeart/2005/8/layout/orgChart1"/>
    <dgm:cxn modelId="{D1FCAC11-E36A-422D-84F5-4715D79A8CCA}" type="presParOf" srcId="{6F4EE505-2814-41C6-BC5C-FF2ECA97686B}" destId="{3EE58DF9-CA0D-4715-9CDC-FE11460CB338}" srcOrd="2" destOrd="0" presId="urn:microsoft.com/office/officeart/2005/8/layout/orgChart1"/>
    <dgm:cxn modelId="{8D383309-E2D0-4E18-AA10-58C1B90FB57D}" type="presParOf" srcId="{6F4EE505-2814-41C6-BC5C-FF2ECA97686B}" destId="{3E457978-281E-40D6-8B0B-6CBF83DB38EE}" srcOrd="3" destOrd="0" presId="urn:microsoft.com/office/officeart/2005/8/layout/orgChart1"/>
    <dgm:cxn modelId="{C3F611A5-CFFA-4566-A057-CF5E9AE00426}" type="presParOf" srcId="{3E457978-281E-40D6-8B0B-6CBF83DB38EE}" destId="{364F7C85-79B6-4B50-9297-AF7FA1B1C2B0}" srcOrd="0" destOrd="0" presId="urn:microsoft.com/office/officeart/2005/8/layout/orgChart1"/>
    <dgm:cxn modelId="{E5ADB99C-FFAF-428B-A9D0-B9D54B43F9DF}" type="presParOf" srcId="{364F7C85-79B6-4B50-9297-AF7FA1B1C2B0}" destId="{C00ECE24-9DFA-4755-87CF-67F1DD67A4FA}" srcOrd="0" destOrd="0" presId="urn:microsoft.com/office/officeart/2005/8/layout/orgChart1"/>
    <dgm:cxn modelId="{CED9507C-91D4-4EB7-9E4C-109520928175}" type="presParOf" srcId="{364F7C85-79B6-4B50-9297-AF7FA1B1C2B0}" destId="{0F396F3E-AD5D-4F82-9308-165E3D64A5C9}" srcOrd="1" destOrd="0" presId="urn:microsoft.com/office/officeart/2005/8/layout/orgChart1"/>
    <dgm:cxn modelId="{FBAB2891-92E1-49BB-8116-AFFF46E2FE09}" type="presParOf" srcId="{3E457978-281E-40D6-8B0B-6CBF83DB38EE}" destId="{5F8B1278-114F-4A49-8FE1-38366911B51D}" srcOrd="1" destOrd="0" presId="urn:microsoft.com/office/officeart/2005/8/layout/orgChart1"/>
    <dgm:cxn modelId="{3C7F01DF-7B2B-4CCE-8D0E-A95A7F965895}" type="presParOf" srcId="{5F8B1278-114F-4A49-8FE1-38366911B51D}" destId="{19773E6C-7E4C-49E8-84A0-93A57A100A95}" srcOrd="0" destOrd="0" presId="urn:microsoft.com/office/officeart/2005/8/layout/orgChart1"/>
    <dgm:cxn modelId="{FECC5F6A-0DCE-47CF-B6FD-26F41C2BD579}" type="presParOf" srcId="{5F8B1278-114F-4A49-8FE1-38366911B51D}" destId="{E3A21D5B-4ECA-4973-8D29-47191B97E61C}" srcOrd="1" destOrd="0" presId="urn:microsoft.com/office/officeart/2005/8/layout/orgChart1"/>
    <dgm:cxn modelId="{2B3AF303-3971-4AB6-ABAF-2C9D82E9ED46}" type="presParOf" srcId="{E3A21D5B-4ECA-4973-8D29-47191B97E61C}" destId="{6ADA4F9C-BC03-4DB7-B653-161873659505}" srcOrd="0" destOrd="0" presId="urn:microsoft.com/office/officeart/2005/8/layout/orgChart1"/>
    <dgm:cxn modelId="{8ACC6B1A-9BC7-4F80-A142-1CB63113DD30}" type="presParOf" srcId="{6ADA4F9C-BC03-4DB7-B653-161873659505}" destId="{6563D338-A0CA-4D6F-A261-CCA282369FB9}" srcOrd="0" destOrd="0" presId="urn:microsoft.com/office/officeart/2005/8/layout/orgChart1"/>
    <dgm:cxn modelId="{A52AC886-753D-4277-8058-24FBC8D21A3C}" type="presParOf" srcId="{6ADA4F9C-BC03-4DB7-B653-161873659505}" destId="{5F59A043-57BC-4DCB-BF1F-3E46F4565B14}" srcOrd="1" destOrd="0" presId="urn:microsoft.com/office/officeart/2005/8/layout/orgChart1"/>
    <dgm:cxn modelId="{6559BF6E-58C8-4B35-819C-E28FB4DA4771}" type="presParOf" srcId="{E3A21D5B-4ECA-4973-8D29-47191B97E61C}" destId="{AA149F66-35FB-475E-AFCF-5775487BEF64}" srcOrd="1" destOrd="0" presId="urn:microsoft.com/office/officeart/2005/8/layout/orgChart1"/>
    <dgm:cxn modelId="{FE785235-605B-4E90-B139-16CB4F273982}" type="presParOf" srcId="{E3A21D5B-4ECA-4973-8D29-47191B97E61C}" destId="{94758523-D540-4ECA-8A7D-494C911A94AF}" srcOrd="2" destOrd="0" presId="urn:microsoft.com/office/officeart/2005/8/layout/orgChart1"/>
    <dgm:cxn modelId="{F9306386-F70F-4AC4-A3A9-14DC6C1B1BEE}" type="presParOf" srcId="{5F8B1278-114F-4A49-8FE1-38366911B51D}" destId="{7E7D3887-CD3B-48DD-BC98-77319920D291}" srcOrd="2" destOrd="0" presId="urn:microsoft.com/office/officeart/2005/8/layout/orgChart1"/>
    <dgm:cxn modelId="{D6C25D92-857D-44E1-A1B9-9C4B35B60926}" type="presParOf" srcId="{5F8B1278-114F-4A49-8FE1-38366911B51D}" destId="{DD4D64A6-03E2-4E5A-85EF-C8ED6CAA0950}" srcOrd="3" destOrd="0" presId="urn:microsoft.com/office/officeart/2005/8/layout/orgChart1"/>
    <dgm:cxn modelId="{9942C7DA-03F4-4184-A560-072D6E66D7CF}" type="presParOf" srcId="{DD4D64A6-03E2-4E5A-85EF-C8ED6CAA0950}" destId="{CB98AB1A-CFD1-4281-86C9-A4112715B7AB}" srcOrd="0" destOrd="0" presId="urn:microsoft.com/office/officeart/2005/8/layout/orgChart1"/>
    <dgm:cxn modelId="{2DA78CB2-6FC8-4732-9BA9-9B88977858DC}" type="presParOf" srcId="{CB98AB1A-CFD1-4281-86C9-A4112715B7AB}" destId="{FB3D2310-5762-45ED-8BA5-3DA821375649}" srcOrd="0" destOrd="0" presId="urn:microsoft.com/office/officeart/2005/8/layout/orgChart1"/>
    <dgm:cxn modelId="{59CDD31D-EE6F-48A3-83F5-53745E26DC7D}" type="presParOf" srcId="{CB98AB1A-CFD1-4281-86C9-A4112715B7AB}" destId="{5663D576-FC00-4129-B677-7B2DB8596505}" srcOrd="1" destOrd="0" presId="urn:microsoft.com/office/officeart/2005/8/layout/orgChart1"/>
    <dgm:cxn modelId="{1B94370E-63A4-4831-AE0A-DF32D0C4DE5B}" type="presParOf" srcId="{DD4D64A6-03E2-4E5A-85EF-C8ED6CAA0950}" destId="{0D7EB7C4-D7F4-4335-9754-2B6873497872}" srcOrd="1" destOrd="0" presId="urn:microsoft.com/office/officeart/2005/8/layout/orgChart1"/>
    <dgm:cxn modelId="{502567BC-9416-456D-990C-313DB76AAC4A}" type="presParOf" srcId="{DD4D64A6-03E2-4E5A-85EF-C8ED6CAA0950}" destId="{9F5A6687-003D-4F93-A3DA-82346EAD003D}" srcOrd="2" destOrd="0" presId="urn:microsoft.com/office/officeart/2005/8/layout/orgChart1"/>
    <dgm:cxn modelId="{E7C890A5-A9F8-4C35-BED8-9E6C52674B04}" type="presParOf" srcId="{3E457978-281E-40D6-8B0B-6CBF83DB38EE}" destId="{DC4C5107-9027-4B0A-8407-FF27B388D72E}" srcOrd="2" destOrd="0" presId="urn:microsoft.com/office/officeart/2005/8/layout/orgChart1"/>
    <dgm:cxn modelId="{6CF91485-5BFB-4D7E-BAE7-76681C8CDD31}" type="presParOf" srcId="{A7097B6A-33CB-4623-A9B1-D866F7006F4A}" destId="{782DC578-7C68-4457-A050-60763FC55D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821F2-1070-432A-AEC7-856371110CAE}">
      <dsp:nvSpPr>
        <dsp:cNvPr id="0" name=""/>
        <dsp:cNvSpPr/>
      </dsp:nvSpPr>
      <dsp:spPr>
        <a:xfrm>
          <a:off x="1576523" y="1562100"/>
          <a:ext cx="389400" cy="1112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700" y="0"/>
              </a:lnTo>
              <a:lnTo>
                <a:pt x="194700" y="1112996"/>
              </a:lnTo>
              <a:lnTo>
                <a:pt x="389400" y="111299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1744" y="2089119"/>
        <a:ext cx="58957" cy="58957"/>
      </dsp:txXfrm>
    </dsp:sp>
    <dsp:sp modelId="{E3F8A8AC-7015-4B10-86D2-68AABAA20C1E}">
      <dsp:nvSpPr>
        <dsp:cNvPr id="0" name=""/>
        <dsp:cNvSpPr/>
      </dsp:nvSpPr>
      <dsp:spPr>
        <a:xfrm>
          <a:off x="1576523" y="1562100"/>
          <a:ext cx="389400" cy="37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700" y="0"/>
              </a:lnTo>
              <a:lnTo>
                <a:pt x="194700" y="370998"/>
              </a:lnTo>
              <a:lnTo>
                <a:pt x="389400" y="37099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57777" y="1734153"/>
        <a:ext cx="26892" cy="26892"/>
      </dsp:txXfrm>
    </dsp:sp>
    <dsp:sp modelId="{21340826-4622-4F6E-BC98-8E21A857FC4A}">
      <dsp:nvSpPr>
        <dsp:cNvPr id="0" name=""/>
        <dsp:cNvSpPr/>
      </dsp:nvSpPr>
      <dsp:spPr>
        <a:xfrm>
          <a:off x="1576523" y="1191101"/>
          <a:ext cx="389400" cy="370998"/>
        </a:xfrm>
        <a:custGeom>
          <a:avLst/>
          <a:gdLst/>
          <a:ahLst/>
          <a:cxnLst/>
          <a:rect l="0" t="0" r="0" b="0"/>
          <a:pathLst>
            <a:path>
              <a:moveTo>
                <a:pt x="0" y="370998"/>
              </a:moveTo>
              <a:lnTo>
                <a:pt x="194700" y="370998"/>
              </a:lnTo>
              <a:lnTo>
                <a:pt x="194700" y="0"/>
              </a:lnTo>
              <a:lnTo>
                <a:pt x="389400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57777" y="1363154"/>
        <a:ext cx="26892" cy="26892"/>
      </dsp:txXfrm>
    </dsp:sp>
    <dsp:sp modelId="{88425B06-BAEA-4920-B763-1C10E7720A69}">
      <dsp:nvSpPr>
        <dsp:cNvPr id="0" name=""/>
        <dsp:cNvSpPr/>
      </dsp:nvSpPr>
      <dsp:spPr>
        <a:xfrm>
          <a:off x="1576523" y="449103"/>
          <a:ext cx="389400" cy="1112996"/>
        </a:xfrm>
        <a:custGeom>
          <a:avLst/>
          <a:gdLst/>
          <a:ahLst/>
          <a:cxnLst/>
          <a:rect l="0" t="0" r="0" b="0"/>
          <a:pathLst>
            <a:path>
              <a:moveTo>
                <a:pt x="0" y="1112996"/>
              </a:moveTo>
              <a:lnTo>
                <a:pt x="194700" y="1112996"/>
              </a:lnTo>
              <a:lnTo>
                <a:pt x="194700" y="0"/>
              </a:lnTo>
              <a:lnTo>
                <a:pt x="389400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1744" y="976123"/>
        <a:ext cx="58957" cy="58957"/>
      </dsp:txXfrm>
    </dsp:sp>
    <dsp:sp modelId="{CDC3B5F8-F2CE-4E06-93A0-F1EEB3EB8D75}">
      <dsp:nvSpPr>
        <dsp:cNvPr id="0" name=""/>
        <dsp:cNvSpPr/>
      </dsp:nvSpPr>
      <dsp:spPr>
        <a:xfrm rot="16200000">
          <a:off x="-282375" y="1265301"/>
          <a:ext cx="3124200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800" kern="1200" dirty="0" smtClean="0"/>
            <a:t>ООП</a:t>
          </a:r>
          <a:endParaRPr lang="en-US" sz="3800" kern="1200" dirty="0"/>
        </a:p>
      </dsp:txBody>
      <dsp:txXfrm>
        <a:off x="-282375" y="1265301"/>
        <a:ext cx="3124200" cy="593598"/>
      </dsp:txXfrm>
    </dsp:sp>
    <dsp:sp modelId="{A3D4E035-5DFA-4CF9-8BE9-C9DC6E3B212B}">
      <dsp:nvSpPr>
        <dsp:cNvPr id="0" name=""/>
        <dsp:cNvSpPr/>
      </dsp:nvSpPr>
      <dsp:spPr>
        <a:xfrm>
          <a:off x="1965923" y="152304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Абстракция</a:t>
          </a:r>
          <a:endParaRPr lang="en-US" sz="2200" kern="1200" dirty="0"/>
        </a:p>
      </dsp:txBody>
      <dsp:txXfrm>
        <a:off x="1965923" y="152304"/>
        <a:ext cx="1947001" cy="593598"/>
      </dsp:txXfrm>
    </dsp:sp>
    <dsp:sp modelId="{F75EF33A-9CBC-45F3-9835-A6C6CAEDF9F6}">
      <dsp:nvSpPr>
        <dsp:cNvPr id="0" name=""/>
        <dsp:cNvSpPr/>
      </dsp:nvSpPr>
      <dsp:spPr>
        <a:xfrm>
          <a:off x="1965923" y="894302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Наследяване</a:t>
          </a:r>
          <a:endParaRPr lang="en-US" sz="2200" kern="1200" dirty="0"/>
        </a:p>
      </dsp:txBody>
      <dsp:txXfrm>
        <a:off x="1965923" y="894302"/>
        <a:ext cx="1947001" cy="593598"/>
      </dsp:txXfrm>
    </dsp:sp>
    <dsp:sp modelId="{391836A1-7628-449C-A895-FFB3F0FAC62F}">
      <dsp:nvSpPr>
        <dsp:cNvPr id="0" name=""/>
        <dsp:cNvSpPr/>
      </dsp:nvSpPr>
      <dsp:spPr>
        <a:xfrm>
          <a:off x="1965923" y="1636299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Енкапсулация</a:t>
          </a:r>
          <a:endParaRPr lang="en-US" sz="2200" kern="1200" dirty="0"/>
        </a:p>
      </dsp:txBody>
      <dsp:txXfrm>
        <a:off x="1965923" y="1636299"/>
        <a:ext cx="1947001" cy="593598"/>
      </dsp:txXfrm>
    </dsp:sp>
    <dsp:sp modelId="{FDE3C961-6E78-48AC-9F71-9CB84D36AB7B}">
      <dsp:nvSpPr>
        <dsp:cNvPr id="0" name=""/>
        <dsp:cNvSpPr/>
      </dsp:nvSpPr>
      <dsp:spPr>
        <a:xfrm>
          <a:off x="1965923" y="2378297"/>
          <a:ext cx="1947001" cy="593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Полиморфизъм</a:t>
          </a:r>
          <a:endParaRPr lang="en-US" sz="2200" kern="1200" dirty="0"/>
        </a:p>
      </dsp:txBody>
      <dsp:txXfrm>
        <a:off x="1965923" y="2378297"/>
        <a:ext cx="1947001" cy="593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58DF9-CA0D-4715-9CDC-FE11460CB338}">
      <dsp:nvSpPr>
        <dsp:cNvPr id="0" name=""/>
        <dsp:cNvSpPr/>
      </dsp:nvSpPr>
      <dsp:spPr>
        <a:xfrm>
          <a:off x="2447925" y="1411808"/>
          <a:ext cx="1731924" cy="300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91"/>
              </a:lnTo>
              <a:lnTo>
                <a:pt x="1731924" y="150291"/>
              </a:lnTo>
              <a:lnTo>
                <a:pt x="1731924" y="3005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001CA-3CB1-4F76-A431-88491E7E7AFF}">
      <dsp:nvSpPr>
        <dsp:cNvPr id="0" name=""/>
        <dsp:cNvSpPr/>
      </dsp:nvSpPr>
      <dsp:spPr>
        <a:xfrm>
          <a:off x="2402205" y="1411808"/>
          <a:ext cx="91440" cy="3005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5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B34BA-868E-4893-8098-86038586869F}">
      <dsp:nvSpPr>
        <dsp:cNvPr id="0" name=""/>
        <dsp:cNvSpPr/>
      </dsp:nvSpPr>
      <dsp:spPr>
        <a:xfrm>
          <a:off x="716000" y="1411808"/>
          <a:ext cx="1731924" cy="300582"/>
        </a:xfrm>
        <a:custGeom>
          <a:avLst/>
          <a:gdLst/>
          <a:ahLst/>
          <a:cxnLst/>
          <a:rect l="0" t="0" r="0" b="0"/>
          <a:pathLst>
            <a:path>
              <a:moveTo>
                <a:pt x="1731924" y="0"/>
              </a:moveTo>
              <a:lnTo>
                <a:pt x="1731924" y="150291"/>
              </a:lnTo>
              <a:lnTo>
                <a:pt x="0" y="150291"/>
              </a:lnTo>
              <a:lnTo>
                <a:pt x="0" y="3005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131C3-9C0F-421D-804C-4C5A025CAA23}">
      <dsp:nvSpPr>
        <dsp:cNvPr id="0" name=""/>
        <dsp:cNvSpPr/>
      </dsp:nvSpPr>
      <dsp:spPr>
        <a:xfrm>
          <a:off x="1732253" y="696137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Човек</a:t>
          </a:r>
          <a:endParaRPr lang="en-US" sz="2700" kern="1200" dirty="0"/>
        </a:p>
      </dsp:txBody>
      <dsp:txXfrm>
        <a:off x="1732253" y="696137"/>
        <a:ext cx="1431342" cy="715671"/>
      </dsp:txXfrm>
    </dsp:sp>
    <dsp:sp modelId="{66399A43-7CE9-4F5E-B8C7-44D9A0617D06}">
      <dsp:nvSpPr>
        <dsp:cNvPr id="0" name=""/>
        <dsp:cNvSpPr/>
      </dsp:nvSpPr>
      <dsp:spPr>
        <a:xfrm>
          <a:off x="328" y="1712391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Име</a:t>
          </a:r>
          <a:endParaRPr lang="en-US" sz="2700" kern="1200" dirty="0"/>
        </a:p>
      </dsp:txBody>
      <dsp:txXfrm>
        <a:off x="328" y="1712391"/>
        <a:ext cx="1431342" cy="715671"/>
      </dsp:txXfrm>
    </dsp:sp>
    <dsp:sp modelId="{CB4A5DE9-3AE5-41A6-B0F0-2347D48462F6}">
      <dsp:nvSpPr>
        <dsp:cNvPr id="0" name=""/>
        <dsp:cNvSpPr/>
      </dsp:nvSpPr>
      <dsp:spPr>
        <a:xfrm>
          <a:off x="1732253" y="1712391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Фамилия</a:t>
          </a:r>
          <a:endParaRPr lang="en-US" sz="2700" kern="1200" dirty="0"/>
        </a:p>
      </dsp:txBody>
      <dsp:txXfrm>
        <a:off x="1732253" y="1712391"/>
        <a:ext cx="1431342" cy="715671"/>
      </dsp:txXfrm>
    </dsp:sp>
    <dsp:sp modelId="{C00ECE24-9DFA-4755-87CF-67F1DD67A4FA}">
      <dsp:nvSpPr>
        <dsp:cNvPr id="0" name=""/>
        <dsp:cNvSpPr/>
      </dsp:nvSpPr>
      <dsp:spPr>
        <a:xfrm>
          <a:off x="3464178" y="1712391"/>
          <a:ext cx="1431342" cy="715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smtClean="0"/>
            <a:t>ЕГН</a:t>
          </a:r>
          <a:endParaRPr lang="en-US" sz="2700" kern="1200" dirty="0"/>
        </a:p>
      </dsp:txBody>
      <dsp:txXfrm>
        <a:off x="3464178" y="1712391"/>
        <a:ext cx="1431342" cy="715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D3887-CD3B-48DD-BC98-77319920D291}">
      <dsp:nvSpPr>
        <dsp:cNvPr id="0" name=""/>
        <dsp:cNvSpPr/>
      </dsp:nvSpPr>
      <dsp:spPr>
        <a:xfrm>
          <a:off x="2588250" y="2124913"/>
          <a:ext cx="263110" cy="2052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258"/>
              </a:lnTo>
              <a:lnTo>
                <a:pt x="263110" y="205225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73E6C-7E4C-49E8-84A0-93A57A100A95}">
      <dsp:nvSpPr>
        <dsp:cNvPr id="0" name=""/>
        <dsp:cNvSpPr/>
      </dsp:nvSpPr>
      <dsp:spPr>
        <a:xfrm>
          <a:off x="2588250" y="2124913"/>
          <a:ext cx="263110" cy="806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870"/>
              </a:lnTo>
              <a:lnTo>
                <a:pt x="263110" y="806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58DF9-CA0D-4715-9CDC-FE11460CB338}">
      <dsp:nvSpPr>
        <dsp:cNvPr id="0" name=""/>
        <dsp:cNvSpPr/>
      </dsp:nvSpPr>
      <dsp:spPr>
        <a:xfrm>
          <a:off x="2228666" y="879526"/>
          <a:ext cx="1061210" cy="368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7"/>
              </a:lnTo>
              <a:lnTo>
                <a:pt x="1061210" y="184177"/>
              </a:lnTo>
              <a:lnTo>
                <a:pt x="1061210" y="368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A6D3F-F961-4B30-9169-2E782B34E09D}">
      <dsp:nvSpPr>
        <dsp:cNvPr id="0" name=""/>
        <dsp:cNvSpPr/>
      </dsp:nvSpPr>
      <dsp:spPr>
        <a:xfrm>
          <a:off x="465828" y="2124913"/>
          <a:ext cx="263110" cy="2052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258"/>
              </a:lnTo>
              <a:lnTo>
                <a:pt x="263110" y="2052258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7034-5221-4665-9E69-FE5AB22BFC39}">
      <dsp:nvSpPr>
        <dsp:cNvPr id="0" name=""/>
        <dsp:cNvSpPr/>
      </dsp:nvSpPr>
      <dsp:spPr>
        <a:xfrm>
          <a:off x="465828" y="2124913"/>
          <a:ext cx="263110" cy="806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870"/>
              </a:lnTo>
              <a:lnTo>
                <a:pt x="263110" y="806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001CA-3CB1-4F76-A431-88491E7E7AFF}">
      <dsp:nvSpPr>
        <dsp:cNvPr id="0" name=""/>
        <dsp:cNvSpPr/>
      </dsp:nvSpPr>
      <dsp:spPr>
        <a:xfrm>
          <a:off x="1167455" y="879526"/>
          <a:ext cx="1061210" cy="368354"/>
        </a:xfrm>
        <a:custGeom>
          <a:avLst/>
          <a:gdLst/>
          <a:ahLst/>
          <a:cxnLst/>
          <a:rect l="0" t="0" r="0" b="0"/>
          <a:pathLst>
            <a:path>
              <a:moveTo>
                <a:pt x="1061210" y="0"/>
              </a:moveTo>
              <a:lnTo>
                <a:pt x="1061210" y="184177"/>
              </a:lnTo>
              <a:lnTo>
                <a:pt x="0" y="184177"/>
              </a:lnTo>
              <a:lnTo>
                <a:pt x="0" y="3683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131C3-9C0F-421D-804C-4C5A025CAA23}">
      <dsp:nvSpPr>
        <dsp:cNvPr id="0" name=""/>
        <dsp:cNvSpPr/>
      </dsp:nvSpPr>
      <dsp:spPr>
        <a:xfrm>
          <a:off x="1351632" y="2492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Човек</a:t>
          </a:r>
          <a:endParaRPr lang="en-US" sz="2500" kern="1200" dirty="0"/>
        </a:p>
      </dsp:txBody>
      <dsp:txXfrm>
        <a:off x="1351632" y="2492"/>
        <a:ext cx="1754067" cy="877033"/>
      </dsp:txXfrm>
    </dsp:sp>
    <dsp:sp modelId="{CB4A5DE9-3AE5-41A6-B0F0-2347D48462F6}">
      <dsp:nvSpPr>
        <dsp:cNvPr id="0" name=""/>
        <dsp:cNvSpPr/>
      </dsp:nvSpPr>
      <dsp:spPr>
        <a:xfrm>
          <a:off x="290422" y="1247880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Студент</a:t>
          </a:r>
          <a:endParaRPr lang="en-US" sz="2500" kern="1200" dirty="0"/>
        </a:p>
      </dsp:txBody>
      <dsp:txXfrm>
        <a:off x="290422" y="1247880"/>
        <a:ext cx="1754067" cy="877033"/>
      </dsp:txXfrm>
    </dsp:sp>
    <dsp:sp modelId="{16F41798-96EB-4716-8C8F-712E001F20CF}">
      <dsp:nvSpPr>
        <dsp:cNvPr id="0" name=""/>
        <dsp:cNvSpPr/>
      </dsp:nvSpPr>
      <dsp:spPr>
        <a:xfrm>
          <a:off x="728938" y="2493268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Право</a:t>
          </a:r>
          <a:endParaRPr lang="en-US" sz="2500" kern="1200" dirty="0"/>
        </a:p>
      </dsp:txBody>
      <dsp:txXfrm>
        <a:off x="728938" y="2493268"/>
        <a:ext cx="1754067" cy="877033"/>
      </dsp:txXfrm>
    </dsp:sp>
    <dsp:sp modelId="{6C760A5C-605E-4BC8-B519-9E39CFE77086}">
      <dsp:nvSpPr>
        <dsp:cNvPr id="0" name=""/>
        <dsp:cNvSpPr/>
      </dsp:nvSpPr>
      <dsp:spPr>
        <a:xfrm>
          <a:off x="728938" y="3738655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Медицина</a:t>
          </a:r>
          <a:endParaRPr lang="en-US" sz="2500" kern="1200" dirty="0"/>
        </a:p>
      </dsp:txBody>
      <dsp:txXfrm>
        <a:off x="728938" y="3738655"/>
        <a:ext cx="1754067" cy="877033"/>
      </dsp:txXfrm>
    </dsp:sp>
    <dsp:sp modelId="{C00ECE24-9DFA-4755-87CF-67F1DD67A4FA}">
      <dsp:nvSpPr>
        <dsp:cNvPr id="0" name=""/>
        <dsp:cNvSpPr/>
      </dsp:nvSpPr>
      <dsp:spPr>
        <a:xfrm>
          <a:off x="2412843" y="1247880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Работник</a:t>
          </a:r>
          <a:endParaRPr lang="en-US" sz="2500" kern="1200" dirty="0"/>
        </a:p>
      </dsp:txBody>
      <dsp:txXfrm>
        <a:off x="2412843" y="1247880"/>
        <a:ext cx="1754067" cy="877033"/>
      </dsp:txXfrm>
    </dsp:sp>
    <dsp:sp modelId="{6563D338-A0CA-4D6F-A261-CCA282369FB9}">
      <dsp:nvSpPr>
        <dsp:cNvPr id="0" name=""/>
        <dsp:cNvSpPr/>
      </dsp:nvSpPr>
      <dsp:spPr>
        <a:xfrm>
          <a:off x="2851360" y="2493268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Програмист</a:t>
          </a:r>
          <a:endParaRPr lang="en-US" sz="2500" kern="1200" dirty="0"/>
        </a:p>
      </dsp:txBody>
      <dsp:txXfrm>
        <a:off x="2851360" y="2493268"/>
        <a:ext cx="1754067" cy="877033"/>
      </dsp:txXfrm>
    </dsp:sp>
    <dsp:sp modelId="{FB3D2310-5762-45ED-8BA5-3DA821375649}">
      <dsp:nvSpPr>
        <dsp:cNvPr id="0" name=""/>
        <dsp:cNvSpPr/>
      </dsp:nvSpPr>
      <dsp:spPr>
        <a:xfrm>
          <a:off x="2851360" y="3738655"/>
          <a:ext cx="1754067" cy="87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Инженер</a:t>
          </a:r>
          <a:endParaRPr lang="en-US" sz="2500" kern="1200" dirty="0"/>
        </a:p>
      </dsp:txBody>
      <dsp:txXfrm>
        <a:off x="2851360" y="3738655"/>
        <a:ext cx="1754067" cy="877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issexy.com/oop-in-javascript-what-you-need-to-know/" TargetMode="External"/><Relationship Id="rId2" Type="http://schemas.openxmlformats.org/officeDocument/2006/relationships/hyperlink" Target="https://developer.mozilla.org/en-US/docs/Web/JavaScript/Introduction_to_Object-Oriented_JavaScript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prototypal-object-oriented-programming-using-javascript" TargetMode="External"/><Relationship Id="rId2" Type="http://schemas.openxmlformats.org/officeDocument/2006/relationships/hyperlink" Target="http://stackoverflow.com/a/1822184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%D0%A0%D0%B5%D0%BA%D1%83%D1%80%D1%81%D0%B8%D1%8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Обектно-ориентирано програмиране</a:t>
            </a:r>
            <a:r>
              <a:rPr lang="bg-BG" dirty="0" smtClean="0"/>
              <a:t> </a:t>
            </a:r>
            <a:r>
              <a:rPr lang="bg-BG" dirty="0"/>
              <a:t>в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Рекурсия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функция, която да връща последната цифра в дадено число като дума на английски. Напр. 305 -&gt; </a:t>
            </a:r>
            <a:r>
              <a:rPr lang="en-US" dirty="0" smtClean="0"/>
              <a:t>five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да </a:t>
            </a:r>
            <a:r>
              <a:rPr lang="bg-BG" dirty="0" smtClean="0"/>
              <a:t>намира колко пъти се среща дадена дума в даден текст. Търсеното може да бъде чувствително към главни букви или да не бъде чувствително, нека това зависи от параметър, който да има дефолтна стойност.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</a:t>
            </a:r>
            <a:r>
              <a:rPr lang="bg-BG" dirty="0" smtClean="0"/>
              <a:t>да намира 1вия елемент от даден масив от цели числа, който е по-голям от неговите съседни и да връща индекса му или -1, ако такъв няма.Напр. </a:t>
            </a:r>
            <a:r>
              <a:rPr lang="en-US" dirty="0" smtClean="0"/>
              <a:t>[</a:t>
            </a:r>
            <a:r>
              <a:rPr lang="en-US" i="1" dirty="0" smtClean="0"/>
              <a:t>1,</a:t>
            </a:r>
            <a:r>
              <a:rPr lang="en-US" b="1" i="1" dirty="0" smtClean="0"/>
              <a:t>3</a:t>
            </a:r>
            <a:r>
              <a:rPr lang="en-US" i="1" dirty="0" smtClean="0"/>
              <a:t>,2</a:t>
            </a:r>
            <a:r>
              <a:rPr lang="en-US" dirty="0" smtClean="0"/>
              <a:t>,5,6] -&gt; 1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</a:t>
            </a:r>
            <a:r>
              <a:rPr lang="bg-BG" dirty="0" smtClean="0"/>
              <a:t>да калкулира дадени числа. Възможните операции са събиране, изваждане, умножение, деление, деление с остатък.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функция, която получава текст и връща нов текст, в който всяко изречение е на нов ред.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Прицнипи на обектно-ориентираното програмиране (ООП)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Абстракция</a:t>
            </a:r>
          </a:p>
          <a:p>
            <a:r>
              <a:rPr lang="bg-BG" dirty="0" smtClean="0"/>
              <a:t>Наследяване</a:t>
            </a:r>
          </a:p>
          <a:p>
            <a:r>
              <a:rPr lang="bg-BG" dirty="0" smtClean="0"/>
              <a:t>Енкапсулация</a:t>
            </a:r>
          </a:p>
          <a:p>
            <a:r>
              <a:rPr lang="bg-BG" dirty="0" smtClean="0"/>
              <a:t>Полиморфизъм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7365047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51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Абстракция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Представя сложната реалност като прост модел</a:t>
            </a:r>
          </a:p>
          <a:p>
            <a:r>
              <a:rPr lang="bg-BG" dirty="0" smtClean="0"/>
              <a:t>Фокусира само върху това, което ни трябва без да се навлиза в конкретика</a:t>
            </a:r>
          </a:p>
          <a:p>
            <a:r>
              <a:rPr lang="bg-BG" dirty="0" smtClean="0"/>
              <a:t>Позволява ни да създаваме общовалидни модели, които да бъдат използвани за по-сложна логика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5664936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43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Наследяване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Чрез наследяването споделяме общи характеристики между наследниците и техния родител</a:t>
            </a:r>
          </a:p>
          <a:p>
            <a:pPr algn="just"/>
            <a:r>
              <a:rPr lang="bg-BG" dirty="0" smtClean="0"/>
              <a:t>Наследвяването ни помага да имаме високо ниво на абстракция</a:t>
            </a:r>
          </a:p>
          <a:p>
            <a:pPr algn="just"/>
            <a:r>
              <a:rPr lang="bg-BG" dirty="0" smtClean="0"/>
              <a:t>Наследяването спестава повторяемо писане на код и поддръжката му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5974925"/>
              </p:ext>
            </p:extLst>
          </p:nvPr>
        </p:nvGraphicFramePr>
        <p:xfrm>
          <a:off x="7022812" y="1920008"/>
          <a:ext cx="4895850" cy="461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23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Енкапсулация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Скриваме данни или логика в нашите модели</a:t>
            </a:r>
          </a:p>
          <a:p>
            <a:pPr algn="just"/>
            <a:r>
              <a:rPr lang="bg-BG" dirty="0" smtClean="0"/>
              <a:t>Защитаваме нашата логика от намеса от външния свят</a:t>
            </a:r>
          </a:p>
          <a:p>
            <a:pPr algn="just"/>
            <a:r>
              <a:rPr lang="bg-BG" dirty="0" smtClean="0"/>
              <a:t>Защитаваме чувствителна информация от достъп или възможност да бъде обработена</a:t>
            </a:r>
          </a:p>
          <a:p>
            <a:pPr algn="just"/>
            <a:r>
              <a:rPr lang="bg-BG" dirty="0" smtClean="0"/>
              <a:t>„Защитно“ програмиране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35" y="2667000"/>
            <a:ext cx="2904529" cy="3124200"/>
          </a:xfrm>
        </p:spPr>
      </p:pic>
    </p:spTree>
    <p:extLst>
      <p:ext uri="{BB962C8B-B14F-4D97-AF65-F5344CB8AC3E}">
        <p14:creationId xmlns:p14="http://schemas.microsoft.com/office/powerpoint/2010/main" val="239914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Полиморфизъм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2197" cy="3410528"/>
          </a:xfrm>
        </p:spPr>
        <p:txBody>
          <a:bodyPr/>
          <a:lstStyle/>
          <a:p>
            <a:pPr algn="just"/>
            <a:r>
              <a:rPr lang="bg-BG" dirty="0" smtClean="0"/>
              <a:t>Едно и също нещо може да приема различни форми</a:t>
            </a:r>
          </a:p>
          <a:p>
            <a:pPr algn="just"/>
            <a:r>
              <a:rPr lang="bg-BG" dirty="0" smtClean="0"/>
              <a:t>1 шаблон може да има различни имплементации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02" y="1946564"/>
            <a:ext cx="3880497" cy="3955472"/>
          </a:xfrm>
        </p:spPr>
      </p:pic>
    </p:spTree>
    <p:extLst>
      <p:ext uri="{BB962C8B-B14F-4D97-AF65-F5344CB8AC3E}">
        <p14:creationId xmlns:p14="http://schemas.microsoft.com/office/powerpoint/2010/main" val="155319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9727"/>
          </a:xfrm>
        </p:spPr>
        <p:txBody>
          <a:bodyPr/>
          <a:lstStyle/>
          <a:p>
            <a:r>
              <a:rPr lang="bg-BG" dirty="0" smtClean="0"/>
              <a:t>ООП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022765"/>
            <a:ext cx="4895055" cy="42025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не е типичен ООП език</a:t>
            </a:r>
          </a:p>
          <a:p>
            <a:pPr algn="just"/>
            <a:r>
              <a:rPr lang="bg-BG" dirty="0" smtClean="0"/>
              <a:t>Основните принципи, които се използват в ООП в </a:t>
            </a:r>
            <a:r>
              <a:rPr lang="en-US" dirty="0" smtClean="0"/>
              <a:t>JS</a:t>
            </a:r>
            <a:r>
              <a:rPr lang="bg-BG" dirty="0" smtClean="0"/>
              <a:t> са</a:t>
            </a:r>
          </a:p>
          <a:p>
            <a:pPr lvl="1" algn="just"/>
            <a:r>
              <a:rPr lang="bg-BG" dirty="0" smtClean="0"/>
              <a:t>Наследяване</a:t>
            </a:r>
          </a:p>
          <a:p>
            <a:pPr lvl="1" algn="just"/>
            <a:r>
              <a:rPr lang="bg-BG" dirty="0" smtClean="0"/>
              <a:t>Енкапсулация</a:t>
            </a:r>
            <a:endParaRPr lang="en-US" dirty="0" smtClean="0"/>
          </a:p>
          <a:p>
            <a:pPr algn="just"/>
            <a:r>
              <a:rPr lang="en-US" dirty="0" smtClean="0"/>
              <a:t>JS </a:t>
            </a:r>
            <a:r>
              <a:rPr lang="bg-BG" dirty="0" smtClean="0"/>
              <a:t>не поддържа концепцията за класове</a:t>
            </a:r>
          </a:p>
          <a:p>
            <a:pPr lvl="1" algn="just"/>
            <a:r>
              <a:rPr lang="bg-BG" dirty="0" smtClean="0"/>
              <a:t>Класовете всъщност са функции, т.е имат собствен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bg-BG" dirty="0" smtClean="0"/>
              <a:t>, но не са ясни класове като в езици като </a:t>
            </a:r>
            <a:r>
              <a:rPr lang="en-US" dirty="0" smtClean="0"/>
              <a:t>C#</a:t>
            </a:r>
            <a:r>
              <a:rPr lang="bg-BG" dirty="0" smtClean="0"/>
              <a:t> или </a:t>
            </a:r>
            <a:r>
              <a:rPr lang="en-US" dirty="0" smtClean="0"/>
              <a:t>JAVA</a:t>
            </a:r>
          </a:p>
          <a:p>
            <a:pPr lvl="1" algn="just"/>
            <a:r>
              <a:rPr lang="bg-BG" b="1" dirty="0" smtClean="0">
                <a:solidFill>
                  <a:srgbClr val="FF0000"/>
                </a:solidFill>
              </a:rPr>
              <a:t>В </a:t>
            </a:r>
            <a:r>
              <a:rPr lang="en-US" b="1" dirty="0" smtClean="0">
                <a:solidFill>
                  <a:srgbClr val="FF0000"/>
                </a:solidFill>
              </a:rPr>
              <a:t>EcmaScript2015 </a:t>
            </a:r>
            <a:r>
              <a:rPr lang="bg-BG" b="1" dirty="0" smtClean="0">
                <a:solidFill>
                  <a:srgbClr val="FF0000"/>
                </a:solidFill>
              </a:rPr>
              <a:t>вече съществува концепцията за класове</a:t>
            </a:r>
          </a:p>
          <a:p>
            <a:pPr algn="just"/>
            <a:r>
              <a:rPr lang="en-US" dirty="0" smtClean="0">
                <a:hlinkClick r:id="rId2"/>
              </a:rPr>
              <a:t>Mozilla Developers Network</a:t>
            </a:r>
            <a:endParaRPr lang="en-US" dirty="0" smtClean="0"/>
          </a:p>
          <a:p>
            <a:pPr algn="just"/>
            <a:r>
              <a:rPr lang="en-US" dirty="0" smtClean="0">
                <a:hlinkClick r:id="rId3"/>
              </a:rPr>
              <a:t>JS is sexy</a:t>
            </a:r>
            <a:endParaRPr lang="bg-BG" dirty="0" smtClean="0"/>
          </a:p>
          <a:p>
            <a:pPr algn="just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7967" y="2022764"/>
            <a:ext cx="4895056" cy="420254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/>
              <a:t>Терминология</a:t>
            </a:r>
          </a:p>
          <a:p>
            <a:pPr lvl="1" algn="just"/>
            <a:r>
              <a:rPr lang="en-US" b="1" dirty="0" smtClean="0"/>
              <a:t>Class</a:t>
            </a:r>
            <a:r>
              <a:rPr lang="bg-BG" dirty="0" smtClean="0"/>
              <a:t>-&gt; дефинира характеристиките и действията на конкретен обект</a:t>
            </a:r>
          </a:p>
          <a:p>
            <a:pPr lvl="1" algn="just"/>
            <a:r>
              <a:rPr lang="en-US" b="1" dirty="0" smtClean="0"/>
              <a:t>Property</a:t>
            </a:r>
            <a:r>
              <a:rPr lang="en-US" dirty="0" smtClean="0"/>
              <a:t> -&gt; </a:t>
            </a:r>
            <a:r>
              <a:rPr lang="bg-BG" dirty="0" smtClean="0"/>
              <a:t>определена характеристика на даден обект</a:t>
            </a:r>
          </a:p>
          <a:p>
            <a:pPr lvl="1" algn="just"/>
            <a:r>
              <a:rPr lang="en-US" b="1" dirty="0" smtClean="0"/>
              <a:t>Method</a:t>
            </a:r>
            <a:r>
              <a:rPr lang="bg-BG" dirty="0" smtClean="0"/>
              <a:t> -&gt; определено действие на даден обект</a:t>
            </a:r>
          </a:p>
          <a:p>
            <a:pPr lvl="1" algn="just"/>
            <a:r>
              <a:rPr lang="en-US" b="1" dirty="0" smtClean="0"/>
              <a:t>Constructor</a:t>
            </a:r>
            <a:r>
              <a:rPr lang="en-US" dirty="0" smtClean="0"/>
              <a:t> -&gt;</a:t>
            </a:r>
            <a:r>
              <a:rPr lang="bg-BG" dirty="0" smtClean="0"/>
              <a:t> метод, който се вика в момента на създаването на обекта. Обикновено има име като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6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ООП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</a:t>
            </a:r>
            <a:r>
              <a:rPr lang="bg-BG" dirty="0" smtClean="0"/>
              <a:t>е динамичен език</a:t>
            </a:r>
          </a:p>
          <a:p>
            <a:pPr lvl="1"/>
            <a:r>
              <a:rPr lang="bg-BG" dirty="0" smtClean="0"/>
              <a:t>Няма типове, няма полиморфизъм</a:t>
            </a:r>
          </a:p>
          <a:p>
            <a:r>
              <a:rPr lang="en-US" dirty="0" smtClean="0"/>
              <a:t>JavaScript e</a:t>
            </a:r>
            <a:r>
              <a:rPr lang="bg-BG" dirty="0"/>
              <a:t> </a:t>
            </a:r>
            <a:r>
              <a:rPr lang="bg-BG" dirty="0" smtClean="0"/>
              <a:t>силно експресивен език, т.е. 1 нещо може да бъде постигнато по много различни начини</a:t>
            </a:r>
          </a:p>
          <a:p>
            <a:r>
              <a:rPr lang="bg-BG" dirty="0" smtClean="0"/>
              <a:t>Поради своите особенности </a:t>
            </a:r>
            <a:r>
              <a:rPr lang="en-US" dirty="0" smtClean="0"/>
              <a:t>JS </a:t>
            </a:r>
            <a:r>
              <a:rPr lang="bg-BG" dirty="0" smtClean="0"/>
              <a:t>поддържа различни видове ООП</a:t>
            </a:r>
          </a:p>
          <a:p>
            <a:pPr lvl="1"/>
            <a:r>
              <a:rPr lang="bg-BG" dirty="0" smtClean="0">
                <a:hlinkClick r:id="rId2"/>
              </a:rPr>
              <a:t>Класическо/функционално</a:t>
            </a:r>
            <a:r>
              <a:rPr lang="bg-BG" dirty="0" smtClean="0"/>
              <a:t>, </a:t>
            </a:r>
            <a:r>
              <a:rPr lang="bg-BG" dirty="0" smtClean="0">
                <a:hlinkClick r:id="rId3"/>
              </a:rPr>
              <a:t>прототипно</a:t>
            </a:r>
            <a:endParaRPr lang="bg-BG" dirty="0" smtClean="0"/>
          </a:p>
          <a:p>
            <a:pPr lvl="1"/>
            <a:r>
              <a:rPr lang="bg-BG" dirty="0" smtClean="0"/>
              <a:t>Всеки тип си има своите предимства и недостатъци</a:t>
            </a:r>
          </a:p>
        </p:txBody>
      </p:sp>
    </p:spTree>
    <p:extLst>
      <p:ext uri="{BB962C8B-B14F-4D97-AF65-F5344CB8AC3E}">
        <p14:creationId xmlns:p14="http://schemas.microsoft.com/office/powerpoint/2010/main" val="56108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379" y="699868"/>
            <a:ext cx="10018713" cy="1752599"/>
          </a:xfrm>
        </p:spPr>
        <p:txBody>
          <a:bodyPr/>
          <a:lstStyle/>
          <a:p>
            <a:r>
              <a:rPr lang="bg-BG" dirty="0"/>
              <a:t>Функции (</a:t>
            </a:r>
            <a:r>
              <a:rPr lang="en-US" dirty="0"/>
              <a:t>functions)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352799"/>
          </a:xfrm>
        </p:spPr>
        <p:txBody>
          <a:bodyPr/>
          <a:lstStyle/>
          <a:p>
            <a:pPr algn="just"/>
            <a:r>
              <a:rPr lang="bg-BG" dirty="0"/>
              <a:t>Функции се използват за </a:t>
            </a:r>
            <a:r>
              <a:rPr lang="bg-BG" dirty="0" err="1"/>
              <a:t>повтаряеми</a:t>
            </a:r>
            <a:r>
              <a:rPr lang="bg-BG" dirty="0"/>
              <a:t> парчета код</a:t>
            </a:r>
          </a:p>
          <a:p>
            <a:pPr algn="just"/>
            <a:r>
              <a:rPr lang="bg-BG" dirty="0"/>
              <a:t>Функциите представляват малки парчета код, които си имат </a:t>
            </a:r>
            <a:r>
              <a:rPr lang="bg-BG" dirty="0" err="1"/>
              <a:t>имат</a:t>
            </a:r>
            <a:r>
              <a:rPr lang="bg-BG" dirty="0"/>
              <a:t> и могат да връщат стойност</a:t>
            </a:r>
          </a:p>
          <a:p>
            <a:pPr algn="just"/>
            <a:r>
              <a:rPr lang="bg-BG" dirty="0"/>
              <a:t>Функциите могат да бъдат извиквани от други функции или в други функции</a:t>
            </a:r>
            <a:r>
              <a:rPr lang="en-US" dirty="0"/>
              <a:t>; </a:t>
            </a:r>
            <a:r>
              <a:rPr lang="bg-BG" dirty="0"/>
              <a:t>Функцията може да се извиква и сама, в своето тяло </a:t>
            </a:r>
            <a:r>
              <a:rPr lang="bg-BG" dirty="0">
                <a:hlinkClick r:id="rId2"/>
              </a:rPr>
              <a:t>(рекурсия)</a:t>
            </a:r>
            <a:endParaRPr lang="bg-BG" dirty="0"/>
          </a:p>
          <a:p>
            <a:pPr algn="just"/>
            <a:r>
              <a:rPr lang="bg-BG" dirty="0"/>
              <a:t>Функцията има тяло и може да има име или да бъде анонимна</a:t>
            </a:r>
          </a:p>
          <a:p>
            <a:pPr algn="just"/>
            <a:endParaRPr lang="bg-BG" dirty="0"/>
          </a:p>
          <a:p>
            <a:pPr algn="just"/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3205735" y="5472333"/>
            <a:ext cx="6604000" cy="11391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 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console.log(‘IT-Academy');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2107</TotalTime>
  <Words>532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Corbel</vt:lpstr>
      <vt:lpstr>Parallax</vt:lpstr>
      <vt:lpstr>Обектно-ориентирано програмиране в JavaScript</vt:lpstr>
      <vt:lpstr>Прицнипи на обектно-ориентираното програмиране (ООП)</vt:lpstr>
      <vt:lpstr>Абстракция</vt:lpstr>
      <vt:lpstr>Наследяване</vt:lpstr>
      <vt:lpstr>Енкапсулация</vt:lpstr>
      <vt:lpstr>Полиморфизъм</vt:lpstr>
      <vt:lpstr>ООП в JavaScript</vt:lpstr>
      <vt:lpstr>ООП в JavaScript</vt:lpstr>
      <vt:lpstr>Функции (functions)</vt:lpstr>
      <vt:lpstr>Рекурсия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134</cp:revision>
  <dcterms:created xsi:type="dcterms:W3CDTF">2016-03-23T12:27:37Z</dcterms:created>
  <dcterms:modified xsi:type="dcterms:W3CDTF">2016-04-28T13:00:04Z</dcterms:modified>
</cp:coreProperties>
</file>