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sldIdLst>
    <p:sldId id="256" r:id="rId2"/>
    <p:sldId id="267" r:id="rId3"/>
    <p:sldId id="269" r:id="rId4"/>
    <p:sldId id="268" r:id="rId5"/>
    <p:sldId id="270" r:id="rId6"/>
    <p:sldId id="271" r:id="rId7"/>
    <p:sldId id="272" r:id="rId8"/>
    <p:sldId id="27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586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Условни конструкции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Димитър </a:t>
            </a:r>
            <a:r>
              <a:rPr lang="en-US" dirty="0" smtClean="0"/>
              <a:t>M</a:t>
            </a:r>
            <a:r>
              <a:rPr lang="bg-BG" dirty="0" smtClean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Условни конструкции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Условните конструкции дават възможност да се управлява логиката и начина на изпълнение на кода</a:t>
            </a:r>
          </a:p>
          <a:p>
            <a:pPr algn="just"/>
            <a:r>
              <a:rPr lang="bg-BG" dirty="0" smtClean="0"/>
              <a:t>Условните конструкции оценяват дадено твърдение като булева стойност и на база на резултата извикават/изпълняват различни парчета от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4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Условие</a:t>
            </a:r>
            <a:r>
              <a:rPr lang="en-US" dirty="0" smtClean="0"/>
              <a:t> </a:t>
            </a:r>
            <a:r>
              <a:rPr lang="bg-BG" dirty="0" smtClean="0"/>
              <a:t>и тяло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Условните конструкции в </a:t>
            </a:r>
            <a:r>
              <a:rPr lang="en-US" dirty="0" smtClean="0"/>
              <a:t>JS</a:t>
            </a:r>
            <a:r>
              <a:rPr lang="bg-BG" dirty="0" smtClean="0"/>
              <a:t> могат да имат условие от какъвто и да е тип</a:t>
            </a:r>
          </a:p>
          <a:p>
            <a:r>
              <a:rPr lang="bg-BG" dirty="0" smtClean="0"/>
              <a:t>Условията винаги се оценяват до булев тип </a:t>
            </a:r>
            <a:r>
              <a:rPr lang="en-US" dirty="0" smtClean="0"/>
              <a:t>(</a:t>
            </a:r>
            <a:r>
              <a:rPr lang="en-US" i="1" dirty="0" smtClean="0"/>
              <a:t>true-like </a:t>
            </a:r>
            <a:r>
              <a:rPr lang="bg-BG" i="1" dirty="0" smtClean="0"/>
              <a:t>или </a:t>
            </a:r>
            <a:r>
              <a:rPr lang="en-US" i="1" dirty="0" smtClean="0"/>
              <a:t>false-like</a:t>
            </a:r>
            <a:r>
              <a:rPr lang="en-US" dirty="0" smtClean="0"/>
              <a:t>)</a:t>
            </a:r>
            <a:endParaRPr lang="bg-BG" dirty="0" smtClean="0"/>
          </a:p>
          <a:p>
            <a:endParaRPr lang="bg-BG" dirty="0"/>
          </a:p>
          <a:p>
            <a:r>
              <a:rPr lang="bg-BG" dirty="0" smtClean="0"/>
              <a:t>Тялото на условната конструкция може да бъде всякакъв израз завърващ с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r>
              <a:rPr lang="bg-BG" i="1" dirty="0" smtClean="0"/>
              <a:t> </a:t>
            </a:r>
            <a:r>
              <a:rPr lang="bg-BG" dirty="0" smtClean="0"/>
              <a:t>или съвкупност от от изрази, завърващи с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 smtClean="0"/>
              <a:t>Добра практика е тялото на конструкцията да бъде заградено в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{ }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5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Условна конструкция </a:t>
            </a:r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33818"/>
          </a:xfrm>
        </p:spPr>
        <p:txBody>
          <a:bodyPr/>
          <a:lstStyle/>
          <a:p>
            <a:r>
              <a:rPr lang="bg-BG" dirty="0" smtClean="0"/>
              <a:t>Най-простата условна конструкция</a:t>
            </a:r>
          </a:p>
          <a:p>
            <a:r>
              <a:rPr lang="bg-BG" dirty="0" smtClean="0"/>
              <a:t>Проверява дали е изпълено дадено условие</a:t>
            </a:r>
          </a:p>
          <a:p>
            <a:pPr lvl="1"/>
            <a:r>
              <a:rPr lang="bg-BG" dirty="0" smtClean="0"/>
              <a:t>Ако е изпълнено се изпълнява кода, който се намира в тялото на </a:t>
            </a:r>
            <a:r>
              <a:rPr lang="en-US" dirty="0" smtClean="0"/>
              <a:t>if </a:t>
            </a:r>
            <a:r>
              <a:rPr lang="bg-BG" dirty="0" smtClean="0"/>
              <a:t>конструкцията, преди да продължи изпълнението на кода</a:t>
            </a:r>
          </a:p>
          <a:p>
            <a:pPr lvl="1"/>
            <a:r>
              <a:rPr lang="bg-BG" dirty="0" smtClean="0"/>
              <a:t>Ако не е изпълнено условието, тялото на </a:t>
            </a:r>
            <a:r>
              <a:rPr lang="en-US" dirty="0" smtClean="0"/>
              <a:t>if </a:t>
            </a:r>
            <a:r>
              <a:rPr lang="bg-BG" dirty="0" smtClean="0"/>
              <a:t>конструкцията се пропуска и кода продължава със своето изпълнение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42167" y="4989251"/>
            <a:ext cx="2902998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(condition) {</a:t>
            </a:r>
          </a:p>
          <a:p>
            <a:r>
              <a:rPr lang="en-US" dirty="0" smtClean="0"/>
              <a:t>    // statement</a:t>
            </a:r>
          </a:p>
          <a:p>
            <a:r>
              <a:rPr lang="en-US" dirty="0"/>
              <a:t> </a:t>
            </a:r>
            <a:r>
              <a:rPr lang="en-US" dirty="0" smtClean="0"/>
              <a:t>  …..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2654422" y="5681709"/>
            <a:ext cx="1819923" cy="779017"/>
          </a:xfrm>
          <a:prstGeom prst="wedgeRectCallout">
            <a:avLst>
              <a:gd name="adj1" fmla="val 107453"/>
              <a:gd name="adj2" fmla="val -51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Тяло на конструкцията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8700117" y="4354127"/>
            <a:ext cx="2041864" cy="6835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условие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00117" y="6025719"/>
            <a:ext cx="2041864" cy="49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код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351714" y="5178177"/>
            <a:ext cx="1704513" cy="49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Тяло на конструкцията</a:t>
            </a:r>
            <a:endParaRPr lang="en-US" dirty="0"/>
          </a:p>
        </p:txBody>
      </p:sp>
      <p:cxnSp>
        <p:nvCxnSpPr>
          <p:cNvPr id="15" name="Elbow Connector 14"/>
          <p:cNvCxnSpPr>
            <a:stCxn id="4" idx="3"/>
            <a:endCxn id="9" idx="0"/>
          </p:cNvCxnSpPr>
          <p:nvPr/>
        </p:nvCxnSpPr>
        <p:spPr>
          <a:xfrm>
            <a:off x="10741981" y="4695917"/>
            <a:ext cx="461990" cy="4822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41981" y="4381145"/>
            <a:ext cx="5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ДА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9721049" y="5037706"/>
            <a:ext cx="0" cy="988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03799" y="5255580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НЕ</a:t>
            </a:r>
            <a:endParaRPr lang="en-US" dirty="0"/>
          </a:p>
        </p:txBody>
      </p:sp>
      <p:cxnSp>
        <p:nvCxnSpPr>
          <p:cNvPr id="24" name="Elbow Connector 23"/>
          <p:cNvCxnSpPr>
            <a:stCxn id="9" idx="2"/>
            <a:endCxn id="5" idx="3"/>
          </p:cNvCxnSpPr>
          <p:nvPr/>
        </p:nvCxnSpPr>
        <p:spPr>
          <a:xfrm rot="5400000">
            <a:off x="10673492" y="5743815"/>
            <a:ext cx="598968" cy="461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2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dirty="0" smtClean="0"/>
              <a:t> </a:t>
            </a:r>
            <a:r>
              <a:rPr lang="bg-BG" dirty="0" smtClean="0"/>
              <a:t>конструкция. Пример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5321" y="2438399"/>
            <a:ext cx="4376691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sideA</a:t>
            </a:r>
            <a:r>
              <a:rPr lang="en-US" dirty="0" smtClean="0"/>
              <a:t> = 5;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sideB</a:t>
            </a:r>
            <a:r>
              <a:rPr lang="en-US" dirty="0" smtClean="0"/>
              <a:t> = 7;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biggerSide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if (</a:t>
            </a:r>
            <a:r>
              <a:rPr lang="en-US" dirty="0" err="1" smtClean="0"/>
              <a:t>sideB</a:t>
            </a:r>
            <a:r>
              <a:rPr lang="en-US" dirty="0" smtClean="0"/>
              <a:t> &gt; </a:t>
            </a:r>
            <a:r>
              <a:rPr lang="en-US" dirty="0" err="1" smtClean="0"/>
              <a:t>sideA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biggerSide</a:t>
            </a:r>
            <a:r>
              <a:rPr lang="en-US" dirty="0" smtClean="0"/>
              <a:t> = </a:t>
            </a:r>
            <a:r>
              <a:rPr lang="en-US" dirty="0" err="1" smtClean="0"/>
              <a:t>sideB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0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if-else</a:t>
            </a:r>
            <a:r>
              <a:rPr lang="en-US" dirty="0" smtClean="0"/>
              <a:t>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39519"/>
            <a:ext cx="6345793" cy="2352582"/>
          </a:xfrm>
        </p:spPr>
        <p:txBody>
          <a:bodyPr/>
          <a:lstStyle/>
          <a:p>
            <a:pPr algn="just"/>
            <a:r>
              <a:rPr lang="bg-BG" dirty="0" smtClean="0"/>
              <a:t>1 идея по-сложна от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dirty="0" smtClean="0"/>
              <a:t>-</a:t>
            </a:r>
            <a:r>
              <a:rPr lang="bg-BG" dirty="0" smtClean="0"/>
              <a:t>конструкцията</a:t>
            </a:r>
          </a:p>
          <a:p>
            <a:pPr algn="just"/>
            <a:r>
              <a:rPr lang="bg-BG" dirty="0" smtClean="0"/>
              <a:t>Оценява се условите и ако то е вярно са изпълнява, тялото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dirty="0" smtClean="0"/>
              <a:t>-</a:t>
            </a:r>
            <a:r>
              <a:rPr lang="bg-BG" dirty="0" smtClean="0"/>
              <a:t>конструкцията, в противен случай се изпълнява тялото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else-</a:t>
            </a:r>
            <a:r>
              <a:rPr lang="bg-BG" dirty="0" smtClean="0"/>
              <a:t>конструкцията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8327255" y="2601157"/>
            <a:ext cx="2095130" cy="86113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условие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27255" y="4702944"/>
            <a:ext cx="2095130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Тяло на </a:t>
            </a:r>
            <a:r>
              <a:rPr lang="en-US" dirty="0" smtClean="0"/>
              <a:t>else-</a:t>
            </a:r>
            <a:r>
              <a:rPr lang="bg-BG" dirty="0" smtClean="0"/>
              <a:t>конструкцията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71970" y="3785493"/>
            <a:ext cx="2095130" cy="60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Тяло на </a:t>
            </a:r>
            <a:r>
              <a:rPr lang="en-US" dirty="0" smtClean="0"/>
              <a:t>if-</a:t>
            </a:r>
            <a:r>
              <a:rPr lang="bg-BG" dirty="0" smtClean="0"/>
              <a:t>конструкцията</a:t>
            </a:r>
            <a:endParaRPr lang="en-US" dirty="0"/>
          </a:p>
        </p:txBody>
      </p:sp>
      <p:cxnSp>
        <p:nvCxnSpPr>
          <p:cNvPr id="8" name="Elbow Connector 7"/>
          <p:cNvCxnSpPr>
            <a:stCxn id="4" idx="3"/>
            <a:endCxn id="6" idx="0"/>
          </p:cNvCxnSpPr>
          <p:nvPr/>
        </p:nvCxnSpPr>
        <p:spPr>
          <a:xfrm>
            <a:off x="10422385" y="3031724"/>
            <a:ext cx="497150" cy="7537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9374820" y="3462291"/>
            <a:ext cx="0" cy="1240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9374820" y="5315503"/>
            <a:ext cx="0" cy="756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</p:cNvCxnSpPr>
          <p:nvPr/>
        </p:nvCxnSpPr>
        <p:spPr>
          <a:xfrm rot="5400000">
            <a:off x="9495086" y="4269465"/>
            <a:ext cx="1304184" cy="15447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19534" y="3042636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ДА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04303" y="3932808"/>
            <a:ext cx="4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НЕ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50347" y="4782843"/>
            <a:ext cx="3213717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(expression) {</a:t>
            </a:r>
          </a:p>
          <a:p>
            <a:r>
              <a:rPr lang="en-US" dirty="0" smtClean="0"/>
              <a:t>     statement1;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/>
              <a:t> </a:t>
            </a:r>
            <a:r>
              <a:rPr lang="en-US" dirty="0" smtClean="0"/>
              <a:t>    statement2;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875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if-else</a:t>
            </a:r>
            <a:r>
              <a:rPr lang="bg-BG" dirty="0" smtClean="0"/>
              <a:t> конструкция. Пример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5977" y="2704729"/>
            <a:ext cx="5415379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number = 27;</a:t>
            </a:r>
          </a:p>
          <a:p>
            <a:endParaRPr lang="en-US" dirty="0"/>
          </a:p>
          <a:p>
            <a:r>
              <a:rPr lang="en-US" dirty="0" smtClean="0"/>
              <a:t>if (number % 2) {</a:t>
            </a:r>
          </a:p>
          <a:p>
            <a:r>
              <a:rPr lang="en-US" dirty="0"/>
              <a:t> </a:t>
            </a:r>
            <a:r>
              <a:rPr lang="en-US" dirty="0" smtClean="0"/>
              <a:t>   console.log(‘Odd number’);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    console.log(‘Even number’);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3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if-else</a:t>
            </a:r>
            <a:r>
              <a:rPr lang="en-US" dirty="0" smtClean="0"/>
              <a:t>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79721"/>
            <a:ext cx="10018713" cy="2370337"/>
          </a:xfrm>
        </p:spPr>
        <p:txBody>
          <a:bodyPr/>
          <a:lstStyle/>
          <a:p>
            <a:r>
              <a:rPr lang="bg-BG" dirty="0" smtClean="0"/>
              <a:t>Във всяка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bg-BG" dirty="0" smtClean="0"/>
              <a:t> 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bg-BG" dirty="0" smtClean="0"/>
              <a:t>-конструкция може да бъде вложена друга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bg-BG" dirty="0" smtClean="0"/>
              <a:t> 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if-else</a:t>
            </a:r>
            <a:r>
              <a:rPr lang="en-US" dirty="0" smtClean="0"/>
              <a:t> </a:t>
            </a:r>
            <a:r>
              <a:rPr lang="bg-BG" dirty="0" smtClean="0"/>
              <a:t>конструкция</a:t>
            </a:r>
          </a:p>
          <a:p>
            <a:r>
              <a:rPr lang="bg-BG" dirty="0" smtClean="0"/>
              <a:t>Всеки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принадлежи към най-близкия, предхождащ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7312" y="4012706"/>
            <a:ext cx="4012707" cy="25853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(expression1) {</a:t>
            </a:r>
          </a:p>
          <a:p>
            <a:r>
              <a:rPr lang="en-US" dirty="0"/>
              <a:t> </a:t>
            </a:r>
            <a:r>
              <a:rPr lang="en-US" dirty="0" smtClean="0"/>
              <a:t>    if (expression2) {</a:t>
            </a:r>
          </a:p>
          <a:p>
            <a:r>
              <a:rPr lang="en-US" dirty="0"/>
              <a:t> </a:t>
            </a:r>
            <a:r>
              <a:rPr lang="en-US" dirty="0" smtClean="0"/>
              <a:t>        statement1;</a:t>
            </a:r>
          </a:p>
          <a:p>
            <a:r>
              <a:rPr lang="en-US" dirty="0"/>
              <a:t> </a:t>
            </a:r>
            <a:r>
              <a:rPr lang="en-US" dirty="0" smtClean="0"/>
              <a:t>    } else {</a:t>
            </a:r>
          </a:p>
          <a:p>
            <a:r>
              <a:rPr lang="en-US" dirty="0"/>
              <a:t> </a:t>
            </a:r>
            <a:r>
              <a:rPr lang="en-US" dirty="0" smtClean="0"/>
              <a:t>        statement2;</a:t>
            </a:r>
          </a:p>
          <a:p>
            <a:r>
              <a:rPr lang="en-US" dirty="0"/>
              <a:t> </a:t>
            </a:r>
            <a:r>
              <a:rPr lang="en-US" dirty="0" smtClean="0"/>
              <a:t>    }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/>
              <a:t> </a:t>
            </a:r>
            <a:r>
              <a:rPr lang="en-US" dirty="0" smtClean="0"/>
              <a:t>    statement3;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56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355</TotalTime>
  <Words>353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Условни конструкции в JavaScript</vt:lpstr>
      <vt:lpstr>Условни конструкции</vt:lpstr>
      <vt:lpstr>Условие и тяло</vt:lpstr>
      <vt:lpstr>Условна конструкция if</vt:lpstr>
      <vt:lpstr>if конструкция. Пример</vt:lpstr>
      <vt:lpstr>if-else конструкция</vt:lpstr>
      <vt:lpstr>if-else конструкция. Пример</vt:lpstr>
      <vt:lpstr>Вложени if-else конструкции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32</cp:revision>
  <dcterms:created xsi:type="dcterms:W3CDTF">2016-03-23T12:27:37Z</dcterms:created>
  <dcterms:modified xsi:type="dcterms:W3CDTF">2016-04-01T14:33:23Z</dcterms:modified>
</cp:coreProperties>
</file>