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67" r:id="rId3"/>
    <p:sldId id="279" r:id="rId4"/>
    <p:sldId id="280" r:id="rId5"/>
    <p:sldId id="281" r:id="rId6"/>
    <p:sldId id="266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Цикли </a:t>
            </a:r>
            <a:r>
              <a:rPr lang="bg-BG" dirty="0" smtClean="0"/>
              <a:t>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</a:t>
            </a:r>
            <a:r>
              <a:rPr lang="en-US" dirty="0" smtClean="0"/>
              <a:t>M</a:t>
            </a:r>
            <a:r>
              <a:rPr lang="bg-BG" dirty="0" smtClean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Цикли (</a:t>
            </a:r>
            <a:r>
              <a:rPr lang="en-US" dirty="0" smtClean="0"/>
              <a:t>loop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Позволяват </a:t>
            </a:r>
            <a:r>
              <a:rPr lang="bg-BG" i="1" dirty="0" smtClean="0"/>
              <a:t>повторението</a:t>
            </a:r>
            <a:r>
              <a:rPr lang="bg-BG" dirty="0" smtClean="0"/>
              <a:t> на </a:t>
            </a:r>
            <a:r>
              <a:rPr lang="bg-BG" i="1" dirty="0" smtClean="0"/>
              <a:t>дадено</a:t>
            </a:r>
            <a:r>
              <a:rPr lang="bg-BG" dirty="0" smtClean="0"/>
              <a:t> парче код </a:t>
            </a:r>
            <a:r>
              <a:rPr lang="bg-BG" i="1" dirty="0" smtClean="0"/>
              <a:t>определен брой </a:t>
            </a:r>
            <a:r>
              <a:rPr lang="bg-BG" dirty="0" smtClean="0"/>
              <a:t>пъти  или докато дадено </a:t>
            </a:r>
            <a:r>
              <a:rPr lang="bg-BG" i="1" dirty="0" smtClean="0"/>
              <a:t>условие</a:t>
            </a:r>
            <a:r>
              <a:rPr lang="bg-BG" dirty="0" smtClean="0"/>
              <a:t> е </a:t>
            </a:r>
            <a:r>
              <a:rPr lang="bg-BG" i="1" dirty="0" smtClean="0"/>
              <a:t>изпълнено</a:t>
            </a:r>
          </a:p>
          <a:p>
            <a:pPr algn="just"/>
            <a:r>
              <a:rPr lang="bg-BG" dirty="0" smtClean="0"/>
              <a:t>Съществуват цикли, които се изпълзняват постояно. Те се наричат </a:t>
            </a:r>
            <a:r>
              <a:rPr lang="bg-BG" i="1" dirty="0" smtClean="0"/>
              <a:t>безкрайни цикли</a:t>
            </a:r>
            <a:r>
              <a:rPr lang="en-US" i="1" dirty="0" smtClean="0"/>
              <a:t> (infinite loops)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16" y="5115016"/>
            <a:ext cx="1742983" cy="17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dirty="0" smtClean="0"/>
              <a:t>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028179"/>
            <a:ext cx="4895055" cy="2401778"/>
          </a:xfrm>
        </p:spPr>
        <p:txBody>
          <a:bodyPr/>
          <a:lstStyle/>
          <a:p>
            <a:pPr algn="just"/>
            <a:r>
              <a:rPr lang="bg-BG" dirty="0" smtClean="0"/>
              <a:t>Най-лесния и може би най-използван цикъл</a:t>
            </a:r>
          </a:p>
          <a:p>
            <a:pPr algn="just"/>
            <a:r>
              <a:rPr lang="bg-BG" dirty="0" smtClean="0"/>
              <a:t>Условието (</a:t>
            </a:r>
            <a:r>
              <a:rPr lang="en-US" i="1" dirty="0" smtClean="0"/>
              <a:t>condition</a:t>
            </a:r>
            <a:r>
              <a:rPr lang="en-US" dirty="0" smtClean="0"/>
              <a:t>) e </a:t>
            </a:r>
            <a:r>
              <a:rPr lang="bg-BG" dirty="0" smtClean="0"/>
              <a:t>стандартен булев израз или променлива, като може да бъде и </a:t>
            </a:r>
            <a:r>
              <a:rPr lang="en-US" i="1" dirty="0" smtClean="0"/>
              <a:t>false-like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i="1" dirty="0" smtClean="0"/>
              <a:t>true-like</a:t>
            </a:r>
          </a:p>
          <a:p>
            <a:pPr algn="just"/>
            <a:r>
              <a:rPr lang="bg-BG" dirty="0" smtClean="0"/>
              <a:t>Ако условието не е истина, то тялото на цикъла няма да се изпълни нито веднъж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8194091" y="2937771"/>
            <a:ext cx="2166150" cy="7190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9277166" y="2379219"/>
            <a:ext cx="0" cy="558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9277166" y="3656862"/>
            <a:ext cx="0" cy="61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94091" y="4270163"/>
            <a:ext cx="2166150" cy="58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9277166" y="4858308"/>
            <a:ext cx="0" cy="503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</p:cNvCxnSpPr>
          <p:nvPr/>
        </p:nvCxnSpPr>
        <p:spPr>
          <a:xfrm flipH="1">
            <a:off x="9277166" y="3297317"/>
            <a:ext cx="1083075" cy="1762958"/>
          </a:xfrm>
          <a:prstGeom prst="bentConnector4">
            <a:avLst>
              <a:gd name="adj1" fmla="val -21107"/>
              <a:gd name="adj2" fmla="val 10098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551110" y="3656862"/>
            <a:ext cx="7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80017" y="3698864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4" name="Elbow Connector 23"/>
          <p:cNvCxnSpPr>
            <a:stCxn id="12" idx="1"/>
          </p:cNvCxnSpPr>
          <p:nvPr/>
        </p:nvCxnSpPr>
        <p:spPr>
          <a:xfrm rot="10800000" flipH="1">
            <a:off x="8194090" y="2658496"/>
            <a:ext cx="1083075" cy="1905741"/>
          </a:xfrm>
          <a:prstGeom prst="bentConnector4">
            <a:avLst>
              <a:gd name="adj1" fmla="val -21107"/>
              <a:gd name="adj2" fmla="val 10103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16103" y="4396643"/>
            <a:ext cx="323147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while (condition) </a:t>
            </a:r>
            <a:r>
              <a:rPr lang="en-US" dirty="0" smtClean="0">
                <a:latin typeface="Calibri" panose="020F0502020204030204" pitchFamily="34" charset="0"/>
              </a:rPr>
              <a:t>{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  statements</a:t>
            </a:r>
            <a:r>
              <a:rPr lang="en-US" dirty="0">
                <a:latin typeface="Calibri" panose="020F0502020204030204" pitchFamily="34" charset="0"/>
              </a:rPr>
              <a:t>;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dirty="0" smtClean="0"/>
              <a:t> </a:t>
            </a:r>
            <a:r>
              <a:rPr lang="bg-BG" dirty="0" smtClean="0"/>
              <a:t>оператор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013527"/>
            <a:ext cx="10018713" cy="1856509"/>
          </a:xfrm>
        </p:spPr>
        <p:txBody>
          <a:bodyPr/>
          <a:lstStyle/>
          <a:p>
            <a:r>
              <a:rPr lang="bg-BG" dirty="0" smtClean="0"/>
              <a:t>Може да се използва, за да се прекрати изпълнението на даден цикъл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dirty="0" smtClean="0"/>
              <a:t> </a:t>
            </a:r>
            <a:r>
              <a:rPr lang="bg-BG" dirty="0" smtClean="0"/>
              <a:t>операторът прекратява изпълнението на най-близкия /най-вътрешния/ цикъл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7930" y="3870036"/>
            <a:ext cx="3231472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n = 0;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while (1) {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  n++;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if ( n == 10 ) {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       break; 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}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7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o-while</a:t>
            </a:r>
            <a:r>
              <a:rPr lang="en-US" dirty="0" smtClean="0"/>
              <a:t>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028179"/>
            <a:ext cx="4895055" cy="2401778"/>
          </a:xfrm>
        </p:spPr>
        <p:txBody>
          <a:bodyPr/>
          <a:lstStyle/>
          <a:p>
            <a:pPr algn="just"/>
            <a:r>
              <a:rPr lang="bg-BG" dirty="0" smtClean="0"/>
              <a:t>Условието (</a:t>
            </a:r>
            <a:r>
              <a:rPr lang="en-US" i="1" dirty="0" smtClean="0"/>
              <a:t>condition</a:t>
            </a:r>
            <a:r>
              <a:rPr lang="en-US" dirty="0" smtClean="0"/>
              <a:t>) e </a:t>
            </a:r>
            <a:r>
              <a:rPr lang="bg-BG" dirty="0" smtClean="0"/>
              <a:t>стандартен булев израз или променлива, като може да бъде и </a:t>
            </a:r>
            <a:r>
              <a:rPr lang="en-US" i="1" dirty="0" smtClean="0"/>
              <a:t>false-like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i="1" dirty="0" smtClean="0"/>
              <a:t>true-like</a:t>
            </a:r>
          </a:p>
          <a:p>
            <a:pPr algn="just"/>
            <a:r>
              <a:rPr lang="bg-BG" dirty="0" smtClean="0"/>
              <a:t>Тялото на цикъла ще се изпълни поне веднъж, без значение дали улсловието е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8384959" y="4068196"/>
            <a:ext cx="2166150" cy="7190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9468034" y="3509644"/>
            <a:ext cx="0" cy="558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9468034" y="4787287"/>
            <a:ext cx="0" cy="61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84960" y="2980867"/>
            <a:ext cx="2166150" cy="58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9459560" y="2438399"/>
            <a:ext cx="8475" cy="542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22258" y="4832221"/>
            <a:ext cx="7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9699" y="2427071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4" name="Elbow Connector 23"/>
          <p:cNvCxnSpPr>
            <a:stCxn id="5" idx="1"/>
          </p:cNvCxnSpPr>
          <p:nvPr/>
        </p:nvCxnSpPr>
        <p:spPr>
          <a:xfrm rot="10800000" flipH="1">
            <a:off x="8384958" y="2664784"/>
            <a:ext cx="1074601" cy="1762959"/>
          </a:xfrm>
          <a:prstGeom prst="bentConnector4">
            <a:avLst>
              <a:gd name="adj1" fmla="val -21273"/>
              <a:gd name="adj2" fmla="val 9739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16103" y="4396643"/>
            <a:ext cx="323147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do {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  statements</a:t>
            </a:r>
            <a:r>
              <a:rPr lang="en-US" dirty="0">
                <a:latin typeface="Calibri" panose="020F0502020204030204" pitchFamily="34" charset="0"/>
              </a:rPr>
              <a:t>;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} while(condition);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код, който по зададена цифра, изписва нейното наименование. Например: 1 -&gt; </a:t>
            </a:r>
            <a:r>
              <a:rPr lang="en-US" dirty="0" smtClean="0"/>
              <a:t>one</a:t>
            </a:r>
            <a:endParaRPr lang="bg-BG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код, който по задедени 3 числа намира най-малкото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сортира 3 числа във възходящ ред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да намира корените на квадратно уварниение</a:t>
            </a:r>
            <a:r>
              <a:rPr lang="en-US" dirty="0" smtClean="0"/>
              <a:t>           ax^2 + </a:t>
            </a:r>
            <a:r>
              <a:rPr lang="en-US" dirty="0" err="1" smtClean="0"/>
              <a:t>bx</a:t>
            </a:r>
            <a:r>
              <a:rPr lang="en-US" dirty="0" smtClean="0"/>
              <a:t> + c = 0 </a:t>
            </a:r>
            <a:r>
              <a:rPr lang="bg-BG" dirty="0" smtClean="0"/>
              <a:t>по зададени</a:t>
            </a:r>
            <a:r>
              <a:rPr lang="en-US" dirty="0" smtClean="0"/>
              <a:t> a, b </a:t>
            </a:r>
            <a:r>
              <a:rPr lang="bg-BG" dirty="0" smtClean="0"/>
              <a:t>и </a:t>
            </a:r>
            <a:r>
              <a:rPr lang="en-US" dirty="0" smtClean="0"/>
              <a:t>c. </a:t>
            </a:r>
            <a:r>
              <a:rPr lang="bg-BG" dirty="0" smtClean="0"/>
              <a:t>*Заб.: Квадратното уравнение може да има 0,1 или 2 реални корена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*Напишете програма, която конвертира дадено 3-цифрено число към неговата текстова репрезентация. Напр.: </a:t>
            </a:r>
            <a:r>
              <a:rPr lang="en-US" dirty="0" smtClean="0"/>
              <a:t>312 </a:t>
            </a:r>
            <a:r>
              <a:rPr lang="bg-BG" dirty="0" smtClean="0"/>
              <a:t>-&gt; </a:t>
            </a:r>
            <a:r>
              <a:rPr lang="en-US" dirty="0" smtClean="0"/>
              <a:t>three hundred and twelve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555</TotalTime>
  <Words>303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Цикли в JavaScript</vt:lpstr>
      <vt:lpstr>Цикли (loops)</vt:lpstr>
      <vt:lpstr>while цикъл</vt:lpstr>
      <vt:lpstr>break оператор</vt:lpstr>
      <vt:lpstr>do-while цикъл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44</cp:revision>
  <dcterms:created xsi:type="dcterms:W3CDTF">2016-03-23T12:27:37Z</dcterms:created>
  <dcterms:modified xsi:type="dcterms:W3CDTF">2016-04-04T15:24:44Z</dcterms:modified>
</cp:coreProperties>
</file>