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33AFD-BD08-4F48-91D6-4469389AE091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C580F8-BB7A-4E85-94A8-AFDDEFE5F2EC}">
      <dgm:prSet phldrT="[Text]"/>
      <dgm:spPr/>
      <dgm:t>
        <a:bodyPr/>
        <a:lstStyle/>
        <a:p>
          <a:r>
            <a:rPr lang="en-US" dirty="0" smtClean="0"/>
            <a:t>DHTML</a:t>
          </a:r>
          <a:endParaRPr lang="en-US" dirty="0"/>
        </a:p>
      </dgm:t>
    </dgm:pt>
    <dgm:pt modelId="{99BDF556-9A8C-4056-B990-A399424E1B22}" type="parTrans" cxnId="{64D83F1F-96EB-4BA7-B8D0-C8BC69E21BC8}">
      <dgm:prSet/>
      <dgm:spPr/>
      <dgm:t>
        <a:bodyPr/>
        <a:lstStyle/>
        <a:p>
          <a:endParaRPr lang="en-US"/>
        </a:p>
      </dgm:t>
    </dgm:pt>
    <dgm:pt modelId="{584538AD-E7AA-48F3-99C4-861F83F2E47F}" type="sibTrans" cxnId="{64D83F1F-96EB-4BA7-B8D0-C8BC69E21BC8}">
      <dgm:prSet/>
      <dgm:spPr/>
      <dgm:t>
        <a:bodyPr/>
        <a:lstStyle/>
        <a:p>
          <a:endParaRPr lang="en-US"/>
        </a:p>
      </dgm:t>
    </dgm:pt>
    <dgm:pt modelId="{C1DA7BF1-9065-45EE-AE30-258007BB485C}" type="asst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B32D41F7-F621-4CC5-B6BC-0565FB6168DE}" type="parTrans" cxnId="{AA68EAD1-E785-42BA-BEE0-A5246BC8A26D}">
      <dgm:prSet/>
      <dgm:spPr/>
      <dgm:t>
        <a:bodyPr/>
        <a:lstStyle/>
        <a:p>
          <a:endParaRPr lang="en-US"/>
        </a:p>
      </dgm:t>
    </dgm:pt>
    <dgm:pt modelId="{F83F2944-0375-4B94-86D7-7349D88A6510}" type="sibTrans" cxnId="{AA68EAD1-E785-42BA-BEE0-A5246BC8A26D}">
      <dgm:prSet/>
      <dgm:spPr/>
      <dgm:t>
        <a:bodyPr/>
        <a:lstStyle/>
        <a:p>
          <a:endParaRPr lang="en-US"/>
        </a:p>
      </dgm:t>
    </dgm:pt>
    <dgm:pt modelId="{27058554-672F-46CC-93A4-ED8BDA3A52BC}" type="asst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93754FD7-8461-48D0-A674-703C42B7D024}" type="parTrans" cxnId="{1D3F30E1-D16A-4D4A-ACFD-6492B081D49F}">
      <dgm:prSet/>
      <dgm:spPr/>
      <dgm:t>
        <a:bodyPr/>
        <a:lstStyle/>
        <a:p>
          <a:endParaRPr lang="en-US"/>
        </a:p>
      </dgm:t>
    </dgm:pt>
    <dgm:pt modelId="{B1B74CDD-62C3-46C5-9D3C-26580968A647}" type="sibTrans" cxnId="{1D3F30E1-D16A-4D4A-ACFD-6492B081D49F}">
      <dgm:prSet/>
      <dgm:spPr/>
      <dgm:t>
        <a:bodyPr/>
        <a:lstStyle/>
        <a:p>
          <a:endParaRPr lang="en-US"/>
        </a:p>
      </dgm:t>
    </dgm:pt>
    <dgm:pt modelId="{421012F3-961B-4EBE-9570-A2FE75F20BBC}" type="asst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7D0283B8-054F-49D0-8512-40B8CA93CAC4}" type="parTrans" cxnId="{E34A1802-36ED-4711-93AE-00E5FBAA76DF}">
      <dgm:prSet/>
      <dgm:spPr/>
      <dgm:t>
        <a:bodyPr/>
        <a:lstStyle/>
        <a:p>
          <a:endParaRPr lang="en-US"/>
        </a:p>
      </dgm:t>
    </dgm:pt>
    <dgm:pt modelId="{DE9FFABC-6245-44F6-B08E-0FF8FD7540F7}" type="sibTrans" cxnId="{E34A1802-36ED-4711-93AE-00E5FBAA76DF}">
      <dgm:prSet/>
      <dgm:spPr/>
      <dgm:t>
        <a:bodyPr/>
        <a:lstStyle/>
        <a:p>
          <a:endParaRPr lang="en-US"/>
        </a:p>
      </dgm:t>
    </dgm:pt>
    <dgm:pt modelId="{2584FC2C-A2D5-4D21-9F9D-4886527BAEBD}" type="pres">
      <dgm:prSet presAssocID="{D8233AFD-BD08-4F48-91D6-4469389AE09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FD8D82-4FAC-4EBB-82AD-E66F89D1E621}" type="pres">
      <dgm:prSet presAssocID="{A7C580F8-BB7A-4E85-94A8-AFDDEFE5F2EC}" presName="root1" presStyleCnt="0"/>
      <dgm:spPr/>
    </dgm:pt>
    <dgm:pt modelId="{BE12FA5F-9E47-4592-B3C7-5EB16D1DC204}" type="pres">
      <dgm:prSet presAssocID="{A7C580F8-BB7A-4E85-94A8-AFDDEFE5F2EC}" presName="LevelOneTextNode" presStyleLbl="node0" presStyleIdx="0" presStyleCnt="1">
        <dgm:presLayoutVars>
          <dgm:chPref val="3"/>
        </dgm:presLayoutVars>
      </dgm:prSet>
      <dgm:spPr/>
    </dgm:pt>
    <dgm:pt modelId="{DC5329BB-3757-4EF7-9A56-A341A34EAFC9}" type="pres">
      <dgm:prSet presAssocID="{A7C580F8-BB7A-4E85-94A8-AFDDEFE5F2EC}" presName="level2hierChild" presStyleCnt="0"/>
      <dgm:spPr/>
    </dgm:pt>
    <dgm:pt modelId="{9DE500D9-C7FE-46A3-A7B6-746E6E9B6C28}" type="pres">
      <dgm:prSet presAssocID="{B32D41F7-F621-4CC5-B6BC-0565FB6168DE}" presName="conn2-1" presStyleLbl="parChTrans1D2" presStyleIdx="0" presStyleCnt="3"/>
      <dgm:spPr/>
    </dgm:pt>
    <dgm:pt modelId="{E6D08BB3-B131-4280-BE79-2DF1BA25D2B8}" type="pres">
      <dgm:prSet presAssocID="{B32D41F7-F621-4CC5-B6BC-0565FB6168DE}" presName="connTx" presStyleLbl="parChTrans1D2" presStyleIdx="0" presStyleCnt="3"/>
      <dgm:spPr/>
    </dgm:pt>
    <dgm:pt modelId="{0AE8FE46-4264-4D69-89A2-7650E0084A6F}" type="pres">
      <dgm:prSet presAssocID="{C1DA7BF1-9065-45EE-AE30-258007BB485C}" presName="root2" presStyleCnt="0"/>
      <dgm:spPr/>
    </dgm:pt>
    <dgm:pt modelId="{084EECA1-658E-4BE8-9643-32CFF4FA71BF}" type="pres">
      <dgm:prSet presAssocID="{C1DA7BF1-9065-45EE-AE30-258007BB485C}" presName="LevelTwoTextNode" presStyleLbl="asst1" presStyleIdx="0" presStyleCnt="3">
        <dgm:presLayoutVars>
          <dgm:chPref val="3"/>
        </dgm:presLayoutVars>
      </dgm:prSet>
      <dgm:spPr/>
    </dgm:pt>
    <dgm:pt modelId="{F5BBB128-EC50-4413-9F53-AD525BEF7AEF}" type="pres">
      <dgm:prSet presAssocID="{C1DA7BF1-9065-45EE-AE30-258007BB485C}" presName="level3hierChild" presStyleCnt="0"/>
      <dgm:spPr/>
    </dgm:pt>
    <dgm:pt modelId="{B36D8718-3426-4C0B-B1D9-A573913E6BA7}" type="pres">
      <dgm:prSet presAssocID="{93754FD7-8461-48D0-A674-703C42B7D024}" presName="conn2-1" presStyleLbl="parChTrans1D2" presStyleIdx="1" presStyleCnt="3"/>
      <dgm:spPr/>
    </dgm:pt>
    <dgm:pt modelId="{32C73F2C-6EC6-448F-B6F6-22F30BE93023}" type="pres">
      <dgm:prSet presAssocID="{93754FD7-8461-48D0-A674-703C42B7D024}" presName="connTx" presStyleLbl="parChTrans1D2" presStyleIdx="1" presStyleCnt="3"/>
      <dgm:spPr/>
    </dgm:pt>
    <dgm:pt modelId="{F2308377-4150-4AA4-8B3A-3D0F0BEC6663}" type="pres">
      <dgm:prSet presAssocID="{27058554-672F-46CC-93A4-ED8BDA3A52BC}" presName="root2" presStyleCnt="0"/>
      <dgm:spPr/>
    </dgm:pt>
    <dgm:pt modelId="{F532BB08-9096-48E3-BD6F-CA27B8C3B8CA}" type="pres">
      <dgm:prSet presAssocID="{27058554-672F-46CC-93A4-ED8BDA3A52BC}" presName="LevelTwoTextNode" presStyleLbl="asst1" presStyleIdx="1" presStyleCnt="3">
        <dgm:presLayoutVars>
          <dgm:chPref val="3"/>
        </dgm:presLayoutVars>
      </dgm:prSet>
      <dgm:spPr/>
    </dgm:pt>
    <dgm:pt modelId="{4ED14F5D-F65B-4D0E-805F-E6E2DF5E061B}" type="pres">
      <dgm:prSet presAssocID="{27058554-672F-46CC-93A4-ED8BDA3A52BC}" presName="level3hierChild" presStyleCnt="0"/>
      <dgm:spPr/>
    </dgm:pt>
    <dgm:pt modelId="{5FAEF8EE-36BC-485D-A144-5CE66503658D}" type="pres">
      <dgm:prSet presAssocID="{7D0283B8-054F-49D0-8512-40B8CA93CAC4}" presName="conn2-1" presStyleLbl="parChTrans1D2" presStyleIdx="2" presStyleCnt="3"/>
      <dgm:spPr/>
    </dgm:pt>
    <dgm:pt modelId="{F9A177CE-0605-43FA-A683-1EA226548E22}" type="pres">
      <dgm:prSet presAssocID="{7D0283B8-054F-49D0-8512-40B8CA93CAC4}" presName="connTx" presStyleLbl="parChTrans1D2" presStyleIdx="2" presStyleCnt="3"/>
      <dgm:spPr/>
    </dgm:pt>
    <dgm:pt modelId="{8CF06DB9-E6AC-4A82-B85C-81C997C25E23}" type="pres">
      <dgm:prSet presAssocID="{421012F3-961B-4EBE-9570-A2FE75F20BBC}" presName="root2" presStyleCnt="0"/>
      <dgm:spPr/>
    </dgm:pt>
    <dgm:pt modelId="{32205CC2-83C2-49EC-9FBA-3E07FDF7DA81}" type="pres">
      <dgm:prSet presAssocID="{421012F3-961B-4EBE-9570-A2FE75F20BBC}" presName="LevelTwoTextNode" presStyleLbl="asst1" presStyleIdx="2" presStyleCnt="3">
        <dgm:presLayoutVars>
          <dgm:chPref val="3"/>
        </dgm:presLayoutVars>
      </dgm:prSet>
      <dgm:spPr/>
    </dgm:pt>
    <dgm:pt modelId="{CE94661C-6ED9-40C9-97DF-873C6349160C}" type="pres">
      <dgm:prSet presAssocID="{421012F3-961B-4EBE-9570-A2FE75F20BBC}" presName="level3hierChild" presStyleCnt="0"/>
      <dgm:spPr/>
    </dgm:pt>
  </dgm:ptLst>
  <dgm:cxnLst>
    <dgm:cxn modelId="{D740534E-212B-4847-A830-C2E9FDA8EEE9}" type="presOf" srcId="{A7C580F8-BB7A-4E85-94A8-AFDDEFE5F2EC}" destId="{BE12FA5F-9E47-4592-B3C7-5EB16D1DC204}" srcOrd="0" destOrd="0" presId="urn:microsoft.com/office/officeart/2005/8/layout/hierarchy2"/>
    <dgm:cxn modelId="{3E4D798B-48ED-4FFA-9191-2D805388703D}" type="presOf" srcId="{93754FD7-8461-48D0-A674-703C42B7D024}" destId="{32C73F2C-6EC6-448F-B6F6-22F30BE93023}" srcOrd="1" destOrd="0" presId="urn:microsoft.com/office/officeart/2005/8/layout/hierarchy2"/>
    <dgm:cxn modelId="{873DED55-B8C9-45FB-9C4A-E96F6D4EFD17}" type="presOf" srcId="{93754FD7-8461-48D0-A674-703C42B7D024}" destId="{B36D8718-3426-4C0B-B1D9-A573913E6BA7}" srcOrd="0" destOrd="0" presId="urn:microsoft.com/office/officeart/2005/8/layout/hierarchy2"/>
    <dgm:cxn modelId="{92233F1B-47D1-4911-8EF6-924F2E350165}" type="presOf" srcId="{27058554-672F-46CC-93A4-ED8BDA3A52BC}" destId="{F532BB08-9096-48E3-BD6F-CA27B8C3B8CA}" srcOrd="0" destOrd="0" presId="urn:microsoft.com/office/officeart/2005/8/layout/hierarchy2"/>
    <dgm:cxn modelId="{62D745BC-DF51-453C-82EA-763ABDBAE068}" type="presOf" srcId="{D8233AFD-BD08-4F48-91D6-4469389AE091}" destId="{2584FC2C-A2D5-4D21-9F9D-4886527BAEBD}" srcOrd="0" destOrd="0" presId="urn:microsoft.com/office/officeart/2005/8/layout/hierarchy2"/>
    <dgm:cxn modelId="{1D3F30E1-D16A-4D4A-ACFD-6492B081D49F}" srcId="{A7C580F8-BB7A-4E85-94A8-AFDDEFE5F2EC}" destId="{27058554-672F-46CC-93A4-ED8BDA3A52BC}" srcOrd="1" destOrd="0" parTransId="{93754FD7-8461-48D0-A674-703C42B7D024}" sibTransId="{B1B74CDD-62C3-46C5-9D3C-26580968A647}"/>
    <dgm:cxn modelId="{64D83F1F-96EB-4BA7-B8D0-C8BC69E21BC8}" srcId="{D8233AFD-BD08-4F48-91D6-4469389AE091}" destId="{A7C580F8-BB7A-4E85-94A8-AFDDEFE5F2EC}" srcOrd="0" destOrd="0" parTransId="{99BDF556-9A8C-4056-B990-A399424E1B22}" sibTransId="{584538AD-E7AA-48F3-99C4-861F83F2E47F}"/>
    <dgm:cxn modelId="{6A837D3E-22B0-4C8A-BA21-6CBDDEAF4095}" type="presOf" srcId="{7D0283B8-054F-49D0-8512-40B8CA93CAC4}" destId="{5FAEF8EE-36BC-485D-A144-5CE66503658D}" srcOrd="0" destOrd="0" presId="urn:microsoft.com/office/officeart/2005/8/layout/hierarchy2"/>
    <dgm:cxn modelId="{D77C54EC-277F-474E-862A-5B991097D8F0}" type="presOf" srcId="{421012F3-961B-4EBE-9570-A2FE75F20BBC}" destId="{32205CC2-83C2-49EC-9FBA-3E07FDF7DA81}" srcOrd="0" destOrd="0" presId="urn:microsoft.com/office/officeart/2005/8/layout/hierarchy2"/>
    <dgm:cxn modelId="{AA68EAD1-E785-42BA-BEE0-A5246BC8A26D}" srcId="{A7C580F8-BB7A-4E85-94A8-AFDDEFE5F2EC}" destId="{C1DA7BF1-9065-45EE-AE30-258007BB485C}" srcOrd="0" destOrd="0" parTransId="{B32D41F7-F621-4CC5-B6BC-0565FB6168DE}" sibTransId="{F83F2944-0375-4B94-86D7-7349D88A6510}"/>
    <dgm:cxn modelId="{A09930E0-5A95-4000-8F8C-0E9549AA9D4E}" type="presOf" srcId="{C1DA7BF1-9065-45EE-AE30-258007BB485C}" destId="{084EECA1-658E-4BE8-9643-32CFF4FA71BF}" srcOrd="0" destOrd="0" presId="urn:microsoft.com/office/officeart/2005/8/layout/hierarchy2"/>
    <dgm:cxn modelId="{E34A1802-36ED-4711-93AE-00E5FBAA76DF}" srcId="{A7C580F8-BB7A-4E85-94A8-AFDDEFE5F2EC}" destId="{421012F3-961B-4EBE-9570-A2FE75F20BBC}" srcOrd="2" destOrd="0" parTransId="{7D0283B8-054F-49D0-8512-40B8CA93CAC4}" sibTransId="{DE9FFABC-6245-44F6-B08E-0FF8FD7540F7}"/>
    <dgm:cxn modelId="{BE936380-03F2-4359-890C-7B9757FC53EF}" type="presOf" srcId="{B32D41F7-F621-4CC5-B6BC-0565FB6168DE}" destId="{E6D08BB3-B131-4280-BE79-2DF1BA25D2B8}" srcOrd="1" destOrd="0" presId="urn:microsoft.com/office/officeart/2005/8/layout/hierarchy2"/>
    <dgm:cxn modelId="{9F6E6DDF-588F-4ECF-B6D6-2F33CD3AFB02}" type="presOf" srcId="{7D0283B8-054F-49D0-8512-40B8CA93CAC4}" destId="{F9A177CE-0605-43FA-A683-1EA226548E22}" srcOrd="1" destOrd="0" presId="urn:microsoft.com/office/officeart/2005/8/layout/hierarchy2"/>
    <dgm:cxn modelId="{2391DA4F-6DA0-4762-8ECD-D90F1DE83A64}" type="presOf" srcId="{B32D41F7-F621-4CC5-B6BC-0565FB6168DE}" destId="{9DE500D9-C7FE-46A3-A7B6-746E6E9B6C28}" srcOrd="0" destOrd="0" presId="urn:microsoft.com/office/officeart/2005/8/layout/hierarchy2"/>
    <dgm:cxn modelId="{A265299E-A8DC-4D32-B1CA-E759CC7984C8}" type="presParOf" srcId="{2584FC2C-A2D5-4D21-9F9D-4886527BAEBD}" destId="{12FD8D82-4FAC-4EBB-82AD-E66F89D1E621}" srcOrd="0" destOrd="0" presId="urn:microsoft.com/office/officeart/2005/8/layout/hierarchy2"/>
    <dgm:cxn modelId="{5A97EB5C-0702-4222-A0C4-2CAFFCA2F9B5}" type="presParOf" srcId="{12FD8D82-4FAC-4EBB-82AD-E66F89D1E621}" destId="{BE12FA5F-9E47-4592-B3C7-5EB16D1DC204}" srcOrd="0" destOrd="0" presId="urn:microsoft.com/office/officeart/2005/8/layout/hierarchy2"/>
    <dgm:cxn modelId="{B17E0B2E-8373-4607-B34B-6A6311402369}" type="presParOf" srcId="{12FD8D82-4FAC-4EBB-82AD-E66F89D1E621}" destId="{DC5329BB-3757-4EF7-9A56-A341A34EAFC9}" srcOrd="1" destOrd="0" presId="urn:microsoft.com/office/officeart/2005/8/layout/hierarchy2"/>
    <dgm:cxn modelId="{1F61C864-0DCA-438B-B88A-B782A28B014D}" type="presParOf" srcId="{DC5329BB-3757-4EF7-9A56-A341A34EAFC9}" destId="{9DE500D9-C7FE-46A3-A7B6-746E6E9B6C28}" srcOrd="0" destOrd="0" presId="urn:microsoft.com/office/officeart/2005/8/layout/hierarchy2"/>
    <dgm:cxn modelId="{DF3B2ADC-C96B-4A25-A61F-E3E7FB3FAA8F}" type="presParOf" srcId="{9DE500D9-C7FE-46A3-A7B6-746E6E9B6C28}" destId="{E6D08BB3-B131-4280-BE79-2DF1BA25D2B8}" srcOrd="0" destOrd="0" presId="urn:microsoft.com/office/officeart/2005/8/layout/hierarchy2"/>
    <dgm:cxn modelId="{458AF3A3-B753-4DA9-B97F-ED4F3008ABA1}" type="presParOf" srcId="{DC5329BB-3757-4EF7-9A56-A341A34EAFC9}" destId="{0AE8FE46-4264-4D69-89A2-7650E0084A6F}" srcOrd="1" destOrd="0" presId="urn:microsoft.com/office/officeart/2005/8/layout/hierarchy2"/>
    <dgm:cxn modelId="{E496824F-60C2-4C13-8ECA-800E9AD41413}" type="presParOf" srcId="{0AE8FE46-4264-4D69-89A2-7650E0084A6F}" destId="{084EECA1-658E-4BE8-9643-32CFF4FA71BF}" srcOrd="0" destOrd="0" presId="urn:microsoft.com/office/officeart/2005/8/layout/hierarchy2"/>
    <dgm:cxn modelId="{DC947AAA-5608-4F42-903E-F5B8A1160D65}" type="presParOf" srcId="{0AE8FE46-4264-4D69-89A2-7650E0084A6F}" destId="{F5BBB128-EC50-4413-9F53-AD525BEF7AEF}" srcOrd="1" destOrd="0" presId="urn:microsoft.com/office/officeart/2005/8/layout/hierarchy2"/>
    <dgm:cxn modelId="{B6F77718-A7AB-42CD-9CCE-6D5E3D61DBD4}" type="presParOf" srcId="{DC5329BB-3757-4EF7-9A56-A341A34EAFC9}" destId="{B36D8718-3426-4C0B-B1D9-A573913E6BA7}" srcOrd="2" destOrd="0" presId="urn:microsoft.com/office/officeart/2005/8/layout/hierarchy2"/>
    <dgm:cxn modelId="{B3A17F0F-08DC-4DE0-9DE8-92F88F2B2E3D}" type="presParOf" srcId="{B36D8718-3426-4C0B-B1D9-A573913E6BA7}" destId="{32C73F2C-6EC6-448F-B6F6-22F30BE93023}" srcOrd="0" destOrd="0" presId="urn:microsoft.com/office/officeart/2005/8/layout/hierarchy2"/>
    <dgm:cxn modelId="{ADAB5A5A-97F9-497D-9215-8CD540C728C3}" type="presParOf" srcId="{DC5329BB-3757-4EF7-9A56-A341A34EAFC9}" destId="{F2308377-4150-4AA4-8B3A-3D0F0BEC6663}" srcOrd="3" destOrd="0" presId="urn:microsoft.com/office/officeart/2005/8/layout/hierarchy2"/>
    <dgm:cxn modelId="{3F231AC3-BEBD-4869-9BA1-F254112726E0}" type="presParOf" srcId="{F2308377-4150-4AA4-8B3A-3D0F0BEC6663}" destId="{F532BB08-9096-48E3-BD6F-CA27B8C3B8CA}" srcOrd="0" destOrd="0" presId="urn:microsoft.com/office/officeart/2005/8/layout/hierarchy2"/>
    <dgm:cxn modelId="{82B8F114-F44C-4FD9-B7F6-43A0E6E5D8E4}" type="presParOf" srcId="{F2308377-4150-4AA4-8B3A-3D0F0BEC6663}" destId="{4ED14F5D-F65B-4D0E-805F-E6E2DF5E061B}" srcOrd="1" destOrd="0" presId="urn:microsoft.com/office/officeart/2005/8/layout/hierarchy2"/>
    <dgm:cxn modelId="{AA682AFA-63A0-4477-A0A4-087720452D75}" type="presParOf" srcId="{DC5329BB-3757-4EF7-9A56-A341A34EAFC9}" destId="{5FAEF8EE-36BC-485D-A144-5CE66503658D}" srcOrd="4" destOrd="0" presId="urn:microsoft.com/office/officeart/2005/8/layout/hierarchy2"/>
    <dgm:cxn modelId="{744AD9AA-5E72-4622-BFEF-E7099A026C14}" type="presParOf" srcId="{5FAEF8EE-36BC-485D-A144-5CE66503658D}" destId="{F9A177CE-0605-43FA-A683-1EA226548E22}" srcOrd="0" destOrd="0" presId="urn:microsoft.com/office/officeart/2005/8/layout/hierarchy2"/>
    <dgm:cxn modelId="{D402A892-15A0-46FC-8216-90CF81781B7F}" type="presParOf" srcId="{DC5329BB-3757-4EF7-9A56-A341A34EAFC9}" destId="{8CF06DB9-E6AC-4A82-B85C-81C997C25E23}" srcOrd="5" destOrd="0" presId="urn:microsoft.com/office/officeart/2005/8/layout/hierarchy2"/>
    <dgm:cxn modelId="{57F0FD31-12D9-4299-989D-E479D7FB1686}" type="presParOf" srcId="{8CF06DB9-E6AC-4A82-B85C-81C997C25E23}" destId="{32205CC2-83C2-49EC-9FBA-3E07FDF7DA81}" srcOrd="0" destOrd="0" presId="urn:microsoft.com/office/officeart/2005/8/layout/hierarchy2"/>
    <dgm:cxn modelId="{E4753108-9B8D-4420-9929-B213FE6D87A8}" type="presParOf" srcId="{8CF06DB9-E6AC-4A82-B85C-81C997C25E23}" destId="{CE94661C-6ED9-40C9-97DF-873C634916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4902E-AEA3-4663-8E50-ED16691AA7C3}" type="doc">
      <dgm:prSet loTypeId="urn:microsoft.com/office/officeart/2005/8/layout/orgChart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305A5-BB2B-4A9D-9234-9001ECD52976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0D5167D5-FD35-4B5B-888D-FD7067B0C2D9}" type="parTrans" cxnId="{39FDACB5-0ABA-49D3-9B8D-1D41047391A9}">
      <dgm:prSet/>
      <dgm:spPr/>
      <dgm:t>
        <a:bodyPr/>
        <a:lstStyle/>
        <a:p>
          <a:endParaRPr lang="en-US"/>
        </a:p>
      </dgm:t>
    </dgm:pt>
    <dgm:pt modelId="{36DB36A5-67C5-4736-A703-493933F644F7}" type="sibTrans" cxnId="{39FDACB5-0ABA-49D3-9B8D-1D41047391A9}">
      <dgm:prSet/>
      <dgm:spPr/>
      <dgm:t>
        <a:bodyPr/>
        <a:lstStyle/>
        <a:p>
          <a:endParaRPr lang="en-US"/>
        </a:p>
      </dgm:t>
    </dgm:pt>
    <dgm:pt modelId="{EC266908-FF05-4C9E-83A5-16DAADD1E243}">
      <dgm:prSet phldrT="[Text]"/>
      <dgm:spPr/>
      <dgm:t>
        <a:bodyPr/>
        <a:lstStyle/>
        <a:p>
          <a:r>
            <a:rPr lang="en-US" dirty="0" smtClean="0"/>
            <a:t>window</a:t>
          </a:r>
          <a:endParaRPr lang="en-US" dirty="0"/>
        </a:p>
      </dgm:t>
    </dgm:pt>
    <dgm:pt modelId="{FC2601F6-D611-4F13-BEDF-4FEF41AE5468}" type="parTrans" cxnId="{2DD414AB-4C4A-4507-AF78-86DFC840859C}">
      <dgm:prSet/>
      <dgm:spPr/>
      <dgm:t>
        <a:bodyPr/>
        <a:lstStyle/>
        <a:p>
          <a:endParaRPr lang="en-US"/>
        </a:p>
      </dgm:t>
    </dgm:pt>
    <dgm:pt modelId="{B7BC0467-4988-460D-A20A-1D448CBFF12D}" type="sibTrans" cxnId="{2DD414AB-4C4A-4507-AF78-86DFC840859C}">
      <dgm:prSet/>
      <dgm:spPr/>
      <dgm:t>
        <a:bodyPr/>
        <a:lstStyle/>
        <a:p>
          <a:endParaRPr lang="en-US"/>
        </a:p>
      </dgm:t>
    </dgm:pt>
    <dgm:pt modelId="{2CFF7402-5522-487D-B2B7-45246EA5FB6A}">
      <dgm:prSet phldrT="[Text]"/>
      <dgm:spPr/>
      <dgm:t>
        <a:bodyPr/>
        <a:lstStyle/>
        <a:p>
          <a:r>
            <a:rPr lang="en-US" dirty="0" smtClean="0"/>
            <a:t>navigator</a:t>
          </a:r>
          <a:endParaRPr lang="en-US" dirty="0"/>
        </a:p>
      </dgm:t>
    </dgm:pt>
    <dgm:pt modelId="{F6FE9FC1-97E6-4CEA-A4D6-B5D8087D377C}" type="parTrans" cxnId="{B6791C75-9871-41B9-B766-9DBD5711A182}">
      <dgm:prSet/>
      <dgm:spPr/>
      <dgm:t>
        <a:bodyPr/>
        <a:lstStyle/>
        <a:p>
          <a:endParaRPr lang="en-US"/>
        </a:p>
      </dgm:t>
    </dgm:pt>
    <dgm:pt modelId="{0BAC54A0-E35B-490B-8A40-F70A9E74EE15}" type="sibTrans" cxnId="{B6791C75-9871-41B9-B766-9DBD5711A182}">
      <dgm:prSet/>
      <dgm:spPr/>
      <dgm:t>
        <a:bodyPr/>
        <a:lstStyle/>
        <a:p>
          <a:endParaRPr lang="en-US"/>
        </a:p>
      </dgm:t>
    </dgm:pt>
    <dgm:pt modelId="{233D1B26-2595-4AF0-97A7-2DDDFA83C48A}">
      <dgm:prSet phldrT="[Text]"/>
      <dgm:spPr/>
      <dgm:t>
        <a:bodyPr/>
        <a:lstStyle/>
        <a:p>
          <a:r>
            <a:rPr lang="en-US" dirty="0" smtClean="0"/>
            <a:t>screen</a:t>
          </a:r>
          <a:endParaRPr lang="en-US" dirty="0"/>
        </a:p>
      </dgm:t>
    </dgm:pt>
    <dgm:pt modelId="{3E4F124F-36A5-4C07-B3FA-82F83474A6E9}" type="parTrans" cxnId="{3322A50B-B4E3-4F34-81C9-5340D34A0A2E}">
      <dgm:prSet/>
      <dgm:spPr/>
      <dgm:t>
        <a:bodyPr/>
        <a:lstStyle/>
        <a:p>
          <a:endParaRPr lang="en-US"/>
        </a:p>
      </dgm:t>
    </dgm:pt>
    <dgm:pt modelId="{49EF3471-E733-4DB9-9AAC-738CBB07E70F}" type="sibTrans" cxnId="{3322A50B-B4E3-4F34-81C9-5340D34A0A2E}">
      <dgm:prSet/>
      <dgm:spPr/>
      <dgm:t>
        <a:bodyPr/>
        <a:lstStyle/>
        <a:p>
          <a:endParaRPr lang="en-US"/>
        </a:p>
      </dgm:t>
    </dgm:pt>
    <dgm:pt modelId="{193283BC-6FE2-4937-89C2-547F9B8367AE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F6780BA7-79FF-42A2-B338-A73D9E0AEB11}" type="parTrans" cxnId="{76626A2A-45BD-400C-84E3-9C23BCD76574}">
      <dgm:prSet/>
      <dgm:spPr/>
      <dgm:t>
        <a:bodyPr/>
        <a:lstStyle/>
        <a:p>
          <a:endParaRPr lang="en-US"/>
        </a:p>
      </dgm:t>
    </dgm:pt>
    <dgm:pt modelId="{3B717AEC-B0F1-4F16-90BC-52FB75032B9D}" type="sibTrans" cxnId="{76626A2A-45BD-400C-84E3-9C23BCD76574}">
      <dgm:prSet/>
      <dgm:spPr/>
      <dgm:t>
        <a:bodyPr/>
        <a:lstStyle/>
        <a:p>
          <a:endParaRPr lang="en-US"/>
        </a:p>
      </dgm:t>
    </dgm:pt>
    <dgm:pt modelId="{F6119B56-057A-41CE-8638-57C8A2B8F5CE}" type="pres">
      <dgm:prSet presAssocID="{0CE4902E-AEA3-4663-8E50-ED16691AA7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24AD43-227A-489B-9CC9-185888EDA869}" type="pres">
      <dgm:prSet presAssocID="{136305A5-BB2B-4A9D-9234-9001ECD52976}" presName="hierRoot1" presStyleCnt="0">
        <dgm:presLayoutVars>
          <dgm:hierBranch val="init"/>
        </dgm:presLayoutVars>
      </dgm:prSet>
      <dgm:spPr/>
    </dgm:pt>
    <dgm:pt modelId="{AB18D545-857D-449C-86C8-D52302E0F362}" type="pres">
      <dgm:prSet presAssocID="{136305A5-BB2B-4A9D-9234-9001ECD52976}" presName="rootComposite1" presStyleCnt="0"/>
      <dgm:spPr/>
    </dgm:pt>
    <dgm:pt modelId="{03530A2C-7AC2-473F-8D1F-95BB2B294847}" type="pres">
      <dgm:prSet presAssocID="{136305A5-BB2B-4A9D-9234-9001ECD52976}" presName="rootText1" presStyleLbl="node0" presStyleIdx="0" presStyleCnt="1" custLinFactNeighborY="-60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55D80E-5BB5-472D-8F85-145CE8B6E5AF}" type="pres">
      <dgm:prSet presAssocID="{136305A5-BB2B-4A9D-9234-9001ECD52976}" presName="rootConnector1" presStyleLbl="node1" presStyleIdx="0" presStyleCnt="0"/>
      <dgm:spPr/>
    </dgm:pt>
    <dgm:pt modelId="{FEBF64DA-55EC-43EB-B673-F0B6D0A948AF}" type="pres">
      <dgm:prSet presAssocID="{136305A5-BB2B-4A9D-9234-9001ECD52976}" presName="hierChild2" presStyleCnt="0"/>
      <dgm:spPr/>
    </dgm:pt>
    <dgm:pt modelId="{1B7E4774-CD09-4BAD-A0F9-B5578B813852}" type="pres">
      <dgm:prSet presAssocID="{FC2601F6-D611-4F13-BEDF-4FEF41AE5468}" presName="Name37" presStyleLbl="parChTrans1D2" presStyleIdx="0" presStyleCnt="4"/>
      <dgm:spPr/>
    </dgm:pt>
    <dgm:pt modelId="{1C196A5F-85CD-475C-878A-139560BF8202}" type="pres">
      <dgm:prSet presAssocID="{EC266908-FF05-4C9E-83A5-16DAADD1E243}" presName="hierRoot2" presStyleCnt="0">
        <dgm:presLayoutVars>
          <dgm:hierBranch val="init"/>
        </dgm:presLayoutVars>
      </dgm:prSet>
      <dgm:spPr/>
    </dgm:pt>
    <dgm:pt modelId="{5272C485-AEB6-4A53-9AFF-D3F143072D33}" type="pres">
      <dgm:prSet presAssocID="{EC266908-FF05-4C9E-83A5-16DAADD1E243}" presName="rootComposite" presStyleCnt="0"/>
      <dgm:spPr/>
    </dgm:pt>
    <dgm:pt modelId="{EC7D32D1-E93B-4E50-AF2D-3CBF246D1606}" type="pres">
      <dgm:prSet presAssocID="{EC266908-FF05-4C9E-83A5-16DAADD1E243}" presName="rootText" presStyleLbl="node2" presStyleIdx="0" presStyleCnt="4">
        <dgm:presLayoutVars>
          <dgm:chPref val="3"/>
        </dgm:presLayoutVars>
      </dgm:prSet>
      <dgm:spPr/>
    </dgm:pt>
    <dgm:pt modelId="{C22D6FDD-E041-4F16-A66B-08196762EBC8}" type="pres">
      <dgm:prSet presAssocID="{EC266908-FF05-4C9E-83A5-16DAADD1E243}" presName="rootConnector" presStyleLbl="node2" presStyleIdx="0" presStyleCnt="4"/>
      <dgm:spPr/>
    </dgm:pt>
    <dgm:pt modelId="{0B24F49E-C008-4AEE-B709-9E8783C8BFD5}" type="pres">
      <dgm:prSet presAssocID="{EC266908-FF05-4C9E-83A5-16DAADD1E243}" presName="hierChild4" presStyleCnt="0"/>
      <dgm:spPr/>
    </dgm:pt>
    <dgm:pt modelId="{D4E74D30-B21B-4BF3-B7EC-0001BC977B44}" type="pres">
      <dgm:prSet presAssocID="{EC266908-FF05-4C9E-83A5-16DAADD1E243}" presName="hierChild5" presStyleCnt="0"/>
      <dgm:spPr/>
    </dgm:pt>
    <dgm:pt modelId="{2D42AB42-D582-4FCF-B439-C6E3971A4D91}" type="pres">
      <dgm:prSet presAssocID="{F6FE9FC1-97E6-4CEA-A4D6-B5D8087D377C}" presName="Name37" presStyleLbl="parChTrans1D2" presStyleIdx="1" presStyleCnt="4"/>
      <dgm:spPr/>
    </dgm:pt>
    <dgm:pt modelId="{3BD59616-BE71-4742-B887-AD6561F7A1B0}" type="pres">
      <dgm:prSet presAssocID="{2CFF7402-5522-487D-B2B7-45246EA5FB6A}" presName="hierRoot2" presStyleCnt="0">
        <dgm:presLayoutVars>
          <dgm:hierBranch val="init"/>
        </dgm:presLayoutVars>
      </dgm:prSet>
      <dgm:spPr/>
    </dgm:pt>
    <dgm:pt modelId="{FFAA225F-E1AB-4FE1-86DE-AEE3A2FB64E0}" type="pres">
      <dgm:prSet presAssocID="{2CFF7402-5522-487D-B2B7-45246EA5FB6A}" presName="rootComposite" presStyleCnt="0"/>
      <dgm:spPr/>
    </dgm:pt>
    <dgm:pt modelId="{12C0C675-6569-4420-94B1-6061A9A6CB9F}" type="pres">
      <dgm:prSet presAssocID="{2CFF7402-5522-487D-B2B7-45246EA5FB6A}" presName="rootText" presStyleLbl="node2" presStyleIdx="1" presStyleCnt="4">
        <dgm:presLayoutVars>
          <dgm:chPref val="3"/>
        </dgm:presLayoutVars>
      </dgm:prSet>
      <dgm:spPr/>
    </dgm:pt>
    <dgm:pt modelId="{EC725EF9-4B66-48F3-AA48-8BB0144CC494}" type="pres">
      <dgm:prSet presAssocID="{2CFF7402-5522-487D-B2B7-45246EA5FB6A}" presName="rootConnector" presStyleLbl="node2" presStyleIdx="1" presStyleCnt="4"/>
      <dgm:spPr/>
    </dgm:pt>
    <dgm:pt modelId="{790434DE-1F38-4B3E-BC70-5B68EC2FC84E}" type="pres">
      <dgm:prSet presAssocID="{2CFF7402-5522-487D-B2B7-45246EA5FB6A}" presName="hierChild4" presStyleCnt="0"/>
      <dgm:spPr/>
    </dgm:pt>
    <dgm:pt modelId="{20F2858F-DD6E-48B3-AC5A-2AE39B1910B6}" type="pres">
      <dgm:prSet presAssocID="{2CFF7402-5522-487D-B2B7-45246EA5FB6A}" presName="hierChild5" presStyleCnt="0"/>
      <dgm:spPr/>
    </dgm:pt>
    <dgm:pt modelId="{76DF5764-744C-4FA6-8BC0-B4C3CA10EFD0}" type="pres">
      <dgm:prSet presAssocID="{3E4F124F-36A5-4C07-B3FA-82F83474A6E9}" presName="Name37" presStyleLbl="parChTrans1D2" presStyleIdx="2" presStyleCnt="4"/>
      <dgm:spPr/>
    </dgm:pt>
    <dgm:pt modelId="{522ECAB6-95E9-4A6B-9010-7FB06CE53098}" type="pres">
      <dgm:prSet presAssocID="{233D1B26-2595-4AF0-97A7-2DDDFA83C48A}" presName="hierRoot2" presStyleCnt="0">
        <dgm:presLayoutVars>
          <dgm:hierBranch val="init"/>
        </dgm:presLayoutVars>
      </dgm:prSet>
      <dgm:spPr/>
    </dgm:pt>
    <dgm:pt modelId="{8BF26EEA-74DA-46A6-AF83-0938EF9807FF}" type="pres">
      <dgm:prSet presAssocID="{233D1B26-2595-4AF0-97A7-2DDDFA83C48A}" presName="rootComposite" presStyleCnt="0"/>
      <dgm:spPr/>
    </dgm:pt>
    <dgm:pt modelId="{DCFCEA9A-1F29-458D-BACC-540725D624B4}" type="pres">
      <dgm:prSet presAssocID="{233D1B26-2595-4AF0-97A7-2DDDFA83C48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205D5-D6CE-43D5-A0A8-CF328E084E08}" type="pres">
      <dgm:prSet presAssocID="{233D1B26-2595-4AF0-97A7-2DDDFA83C48A}" presName="rootConnector" presStyleLbl="node2" presStyleIdx="2" presStyleCnt="4"/>
      <dgm:spPr/>
    </dgm:pt>
    <dgm:pt modelId="{E88AFAE0-8DAD-4BB0-93BB-E1847ECA8162}" type="pres">
      <dgm:prSet presAssocID="{233D1B26-2595-4AF0-97A7-2DDDFA83C48A}" presName="hierChild4" presStyleCnt="0"/>
      <dgm:spPr/>
    </dgm:pt>
    <dgm:pt modelId="{595F5D92-38EA-4233-AC62-C748A00F524F}" type="pres">
      <dgm:prSet presAssocID="{233D1B26-2595-4AF0-97A7-2DDDFA83C48A}" presName="hierChild5" presStyleCnt="0"/>
      <dgm:spPr/>
    </dgm:pt>
    <dgm:pt modelId="{48D56CD6-516E-4AAE-8A0D-6DDA2C4D113F}" type="pres">
      <dgm:prSet presAssocID="{F6780BA7-79FF-42A2-B338-A73D9E0AEB11}" presName="Name37" presStyleLbl="parChTrans1D2" presStyleIdx="3" presStyleCnt="4"/>
      <dgm:spPr/>
    </dgm:pt>
    <dgm:pt modelId="{38C9E253-186A-486B-A594-CAD7E7113782}" type="pres">
      <dgm:prSet presAssocID="{193283BC-6FE2-4937-89C2-547F9B8367AE}" presName="hierRoot2" presStyleCnt="0">
        <dgm:presLayoutVars>
          <dgm:hierBranch val="init"/>
        </dgm:presLayoutVars>
      </dgm:prSet>
      <dgm:spPr/>
    </dgm:pt>
    <dgm:pt modelId="{45349D38-B83F-4EB7-91B7-77F43E9AE585}" type="pres">
      <dgm:prSet presAssocID="{193283BC-6FE2-4937-89C2-547F9B8367AE}" presName="rootComposite" presStyleCnt="0"/>
      <dgm:spPr/>
    </dgm:pt>
    <dgm:pt modelId="{3E8FCECF-CA31-46E3-814B-0781EB817790}" type="pres">
      <dgm:prSet presAssocID="{193283BC-6FE2-4937-89C2-547F9B8367A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8E066-D005-443E-A6E8-E6E886D50DA4}" type="pres">
      <dgm:prSet presAssocID="{193283BC-6FE2-4937-89C2-547F9B8367AE}" presName="rootConnector" presStyleLbl="node2" presStyleIdx="3" presStyleCnt="4"/>
      <dgm:spPr/>
    </dgm:pt>
    <dgm:pt modelId="{D89ACFE0-55B6-408B-B1FC-A77E909DDD7B}" type="pres">
      <dgm:prSet presAssocID="{193283BC-6FE2-4937-89C2-547F9B8367AE}" presName="hierChild4" presStyleCnt="0"/>
      <dgm:spPr/>
    </dgm:pt>
    <dgm:pt modelId="{3D1E29AA-C139-482A-84F1-581C09E6907A}" type="pres">
      <dgm:prSet presAssocID="{193283BC-6FE2-4937-89C2-547F9B8367AE}" presName="hierChild5" presStyleCnt="0"/>
      <dgm:spPr/>
    </dgm:pt>
    <dgm:pt modelId="{55A9DDBB-5068-48FF-B382-6913158ABB04}" type="pres">
      <dgm:prSet presAssocID="{136305A5-BB2B-4A9D-9234-9001ECD52976}" presName="hierChild3" presStyleCnt="0"/>
      <dgm:spPr/>
    </dgm:pt>
  </dgm:ptLst>
  <dgm:cxnLst>
    <dgm:cxn modelId="{56F93BB1-E7F6-448B-9EB7-04D3009320C1}" type="presOf" srcId="{0CE4902E-AEA3-4663-8E50-ED16691AA7C3}" destId="{F6119B56-057A-41CE-8638-57C8A2B8F5CE}" srcOrd="0" destOrd="0" presId="urn:microsoft.com/office/officeart/2005/8/layout/orgChart1"/>
    <dgm:cxn modelId="{56CFCD8A-5E62-40FD-BE7E-532495EF9E19}" type="presOf" srcId="{2CFF7402-5522-487D-B2B7-45246EA5FB6A}" destId="{EC725EF9-4B66-48F3-AA48-8BB0144CC494}" srcOrd="1" destOrd="0" presId="urn:microsoft.com/office/officeart/2005/8/layout/orgChart1"/>
    <dgm:cxn modelId="{775A8950-081B-463A-BBD4-5A66EEF293E4}" type="presOf" srcId="{3E4F124F-36A5-4C07-B3FA-82F83474A6E9}" destId="{76DF5764-744C-4FA6-8BC0-B4C3CA10EFD0}" srcOrd="0" destOrd="0" presId="urn:microsoft.com/office/officeart/2005/8/layout/orgChart1"/>
    <dgm:cxn modelId="{3322A50B-B4E3-4F34-81C9-5340D34A0A2E}" srcId="{136305A5-BB2B-4A9D-9234-9001ECD52976}" destId="{233D1B26-2595-4AF0-97A7-2DDDFA83C48A}" srcOrd="2" destOrd="0" parTransId="{3E4F124F-36A5-4C07-B3FA-82F83474A6E9}" sibTransId="{49EF3471-E733-4DB9-9AAC-738CBB07E70F}"/>
    <dgm:cxn modelId="{2DD414AB-4C4A-4507-AF78-86DFC840859C}" srcId="{136305A5-BB2B-4A9D-9234-9001ECD52976}" destId="{EC266908-FF05-4C9E-83A5-16DAADD1E243}" srcOrd="0" destOrd="0" parTransId="{FC2601F6-D611-4F13-BEDF-4FEF41AE5468}" sibTransId="{B7BC0467-4988-460D-A20A-1D448CBFF12D}"/>
    <dgm:cxn modelId="{8A868F11-8221-44D1-9D81-46ED5603E0B8}" type="presOf" srcId="{FC2601F6-D611-4F13-BEDF-4FEF41AE5468}" destId="{1B7E4774-CD09-4BAD-A0F9-B5578B813852}" srcOrd="0" destOrd="0" presId="urn:microsoft.com/office/officeart/2005/8/layout/orgChart1"/>
    <dgm:cxn modelId="{5C340D03-68E8-47C3-BB47-BD35C7483C80}" type="presOf" srcId="{136305A5-BB2B-4A9D-9234-9001ECD52976}" destId="{9455D80E-5BB5-472D-8F85-145CE8B6E5AF}" srcOrd="1" destOrd="0" presId="urn:microsoft.com/office/officeart/2005/8/layout/orgChart1"/>
    <dgm:cxn modelId="{83E4559A-EE37-43D6-A1C6-09CF7DF758E2}" type="presOf" srcId="{193283BC-6FE2-4937-89C2-547F9B8367AE}" destId="{A1D8E066-D005-443E-A6E8-E6E886D50DA4}" srcOrd="1" destOrd="0" presId="urn:microsoft.com/office/officeart/2005/8/layout/orgChart1"/>
    <dgm:cxn modelId="{76626A2A-45BD-400C-84E3-9C23BCD76574}" srcId="{136305A5-BB2B-4A9D-9234-9001ECD52976}" destId="{193283BC-6FE2-4937-89C2-547F9B8367AE}" srcOrd="3" destOrd="0" parTransId="{F6780BA7-79FF-42A2-B338-A73D9E0AEB11}" sibTransId="{3B717AEC-B0F1-4F16-90BC-52FB75032B9D}"/>
    <dgm:cxn modelId="{B6791C75-9871-41B9-B766-9DBD5711A182}" srcId="{136305A5-BB2B-4A9D-9234-9001ECD52976}" destId="{2CFF7402-5522-487D-B2B7-45246EA5FB6A}" srcOrd="1" destOrd="0" parTransId="{F6FE9FC1-97E6-4CEA-A4D6-B5D8087D377C}" sibTransId="{0BAC54A0-E35B-490B-8A40-F70A9E74EE15}"/>
    <dgm:cxn modelId="{21A92048-448F-4D57-BF3F-CE2FC1155AFC}" type="presOf" srcId="{136305A5-BB2B-4A9D-9234-9001ECD52976}" destId="{03530A2C-7AC2-473F-8D1F-95BB2B294847}" srcOrd="0" destOrd="0" presId="urn:microsoft.com/office/officeart/2005/8/layout/orgChart1"/>
    <dgm:cxn modelId="{012528CE-00A5-4C5C-B1E5-2E96AA08136F}" type="presOf" srcId="{EC266908-FF05-4C9E-83A5-16DAADD1E243}" destId="{EC7D32D1-E93B-4E50-AF2D-3CBF246D1606}" srcOrd="0" destOrd="0" presId="urn:microsoft.com/office/officeart/2005/8/layout/orgChart1"/>
    <dgm:cxn modelId="{606F1460-F522-4A58-BFF7-BDE60B65130C}" type="presOf" srcId="{233D1B26-2595-4AF0-97A7-2DDDFA83C48A}" destId="{41E205D5-D6CE-43D5-A0A8-CF328E084E08}" srcOrd="1" destOrd="0" presId="urn:microsoft.com/office/officeart/2005/8/layout/orgChart1"/>
    <dgm:cxn modelId="{8D0B6D8B-157A-495C-A52C-880843F9B1E2}" type="presOf" srcId="{2CFF7402-5522-487D-B2B7-45246EA5FB6A}" destId="{12C0C675-6569-4420-94B1-6061A9A6CB9F}" srcOrd="0" destOrd="0" presId="urn:microsoft.com/office/officeart/2005/8/layout/orgChart1"/>
    <dgm:cxn modelId="{4FC79DBE-9472-49C7-9F55-10BEC60A7BEC}" type="presOf" srcId="{193283BC-6FE2-4937-89C2-547F9B8367AE}" destId="{3E8FCECF-CA31-46E3-814B-0781EB817790}" srcOrd="0" destOrd="0" presId="urn:microsoft.com/office/officeart/2005/8/layout/orgChart1"/>
    <dgm:cxn modelId="{ED555A08-96E2-404D-876E-E42B7AA619FE}" type="presOf" srcId="{EC266908-FF05-4C9E-83A5-16DAADD1E243}" destId="{C22D6FDD-E041-4F16-A66B-08196762EBC8}" srcOrd="1" destOrd="0" presId="urn:microsoft.com/office/officeart/2005/8/layout/orgChart1"/>
    <dgm:cxn modelId="{D64E4F86-F93D-42EA-9FF1-90E8EBDD54BD}" type="presOf" srcId="{233D1B26-2595-4AF0-97A7-2DDDFA83C48A}" destId="{DCFCEA9A-1F29-458D-BACC-540725D624B4}" srcOrd="0" destOrd="0" presId="urn:microsoft.com/office/officeart/2005/8/layout/orgChart1"/>
    <dgm:cxn modelId="{02180F9D-4C54-4C33-B8C4-87F705D31F13}" type="presOf" srcId="{F6780BA7-79FF-42A2-B338-A73D9E0AEB11}" destId="{48D56CD6-516E-4AAE-8A0D-6DDA2C4D113F}" srcOrd="0" destOrd="0" presId="urn:microsoft.com/office/officeart/2005/8/layout/orgChart1"/>
    <dgm:cxn modelId="{9A2898F2-A689-4F5C-9D38-292F7F89D06F}" type="presOf" srcId="{F6FE9FC1-97E6-4CEA-A4D6-B5D8087D377C}" destId="{2D42AB42-D582-4FCF-B439-C6E3971A4D91}" srcOrd="0" destOrd="0" presId="urn:microsoft.com/office/officeart/2005/8/layout/orgChart1"/>
    <dgm:cxn modelId="{39FDACB5-0ABA-49D3-9B8D-1D41047391A9}" srcId="{0CE4902E-AEA3-4663-8E50-ED16691AA7C3}" destId="{136305A5-BB2B-4A9D-9234-9001ECD52976}" srcOrd="0" destOrd="0" parTransId="{0D5167D5-FD35-4B5B-888D-FD7067B0C2D9}" sibTransId="{36DB36A5-67C5-4736-A703-493933F644F7}"/>
    <dgm:cxn modelId="{D6C4522D-1248-4007-95B2-9D6076444C28}" type="presParOf" srcId="{F6119B56-057A-41CE-8638-57C8A2B8F5CE}" destId="{B224AD43-227A-489B-9CC9-185888EDA869}" srcOrd="0" destOrd="0" presId="urn:microsoft.com/office/officeart/2005/8/layout/orgChart1"/>
    <dgm:cxn modelId="{0305D078-CC7A-481D-A7EE-7BA48F2D2DD0}" type="presParOf" srcId="{B224AD43-227A-489B-9CC9-185888EDA869}" destId="{AB18D545-857D-449C-86C8-D52302E0F362}" srcOrd="0" destOrd="0" presId="urn:microsoft.com/office/officeart/2005/8/layout/orgChart1"/>
    <dgm:cxn modelId="{7150AE20-56E3-4AD9-AB66-6D3F6B6232FB}" type="presParOf" srcId="{AB18D545-857D-449C-86C8-D52302E0F362}" destId="{03530A2C-7AC2-473F-8D1F-95BB2B294847}" srcOrd="0" destOrd="0" presId="urn:microsoft.com/office/officeart/2005/8/layout/orgChart1"/>
    <dgm:cxn modelId="{ED9A137A-3CFE-410B-A5A2-AA67E97B412B}" type="presParOf" srcId="{AB18D545-857D-449C-86C8-D52302E0F362}" destId="{9455D80E-5BB5-472D-8F85-145CE8B6E5AF}" srcOrd="1" destOrd="0" presId="urn:microsoft.com/office/officeart/2005/8/layout/orgChart1"/>
    <dgm:cxn modelId="{528A5F49-DF75-42FC-ADBF-55D637D7804C}" type="presParOf" srcId="{B224AD43-227A-489B-9CC9-185888EDA869}" destId="{FEBF64DA-55EC-43EB-B673-F0B6D0A948AF}" srcOrd="1" destOrd="0" presId="urn:microsoft.com/office/officeart/2005/8/layout/orgChart1"/>
    <dgm:cxn modelId="{E081F627-4762-496A-A084-93835C574D67}" type="presParOf" srcId="{FEBF64DA-55EC-43EB-B673-F0B6D0A948AF}" destId="{1B7E4774-CD09-4BAD-A0F9-B5578B813852}" srcOrd="0" destOrd="0" presId="urn:microsoft.com/office/officeart/2005/8/layout/orgChart1"/>
    <dgm:cxn modelId="{67FBB38C-F7C6-4D58-8512-709D4C304032}" type="presParOf" srcId="{FEBF64DA-55EC-43EB-B673-F0B6D0A948AF}" destId="{1C196A5F-85CD-475C-878A-139560BF8202}" srcOrd="1" destOrd="0" presId="urn:microsoft.com/office/officeart/2005/8/layout/orgChart1"/>
    <dgm:cxn modelId="{5FE230A4-B2D6-4103-99E3-606ADB1009D9}" type="presParOf" srcId="{1C196A5F-85CD-475C-878A-139560BF8202}" destId="{5272C485-AEB6-4A53-9AFF-D3F143072D33}" srcOrd="0" destOrd="0" presId="urn:microsoft.com/office/officeart/2005/8/layout/orgChart1"/>
    <dgm:cxn modelId="{CBB1A47E-BF0E-46FF-9C82-731025031F9F}" type="presParOf" srcId="{5272C485-AEB6-4A53-9AFF-D3F143072D33}" destId="{EC7D32D1-E93B-4E50-AF2D-3CBF246D1606}" srcOrd="0" destOrd="0" presId="urn:microsoft.com/office/officeart/2005/8/layout/orgChart1"/>
    <dgm:cxn modelId="{95B5F6A7-E433-4E65-BE78-15540BD495B7}" type="presParOf" srcId="{5272C485-AEB6-4A53-9AFF-D3F143072D33}" destId="{C22D6FDD-E041-4F16-A66B-08196762EBC8}" srcOrd="1" destOrd="0" presId="urn:microsoft.com/office/officeart/2005/8/layout/orgChart1"/>
    <dgm:cxn modelId="{8810A6CE-B071-4729-9F77-77306439C76B}" type="presParOf" srcId="{1C196A5F-85CD-475C-878A-139560BF8202}" destId="{0B24F49E-C008-4AEE-B709-9E8783C8BFD5}" srcOrd="1" destOrd="0" presId="urn:microsoft.com/office/officeart/2005/8/layout/orgChart1"/>
    <dgm:cxn modelId="{C3C85D9D-8388-4301-81A4-A90747215FB2}" type="presParOf" srcId="{1C196A5F-85CD-475C-878A-139560BF8202}" destId="{D4E74D30-B21B-4BF3-B7EC-0001BC977B44}" srcOrd="2" destOrd="0" presId="urn:microsoft.com/office/officeart/2005/8/layout/orgChart1"/>
    <dgm:cxn modelId="{26FDBB47-DFCB-4097-BADC-FFB8D8780B73}" type="presParOf" srcId="{FEBF64DA-55EC-43EB-B673-F0B6D0A948AF}" destId="{2D42AB42-D582-4FCF-B439-C6E3971A4D91}" srcOrd="2" destOrd="0" presId="urn:microsoft.com/office/officeart/2005/8/layout/orgChart1"/>
    <dgm:cxn modelId="{593BAAB0-2B4C-4AA0-AE57-4E38F1D2296A}" type="presParOf" srcId="{FEBF64DA-55EC-43EB-B673-F0B6D0A948AF}" destId="{3BD59616-BE71-4742-B887-AD6561F7A1B0}" srcOrd="3" destOrd="0" presId="urn:microsoft.com/office/officeart/2005/8/layout/orgChart1"/>
    <dgm:cxn modelId="{A8921453-0A9D-442A-95A0-356ECBD98FA5}" type="presParOf" srcId="{3BD59616-BE71-4742-B887-AD6561F7A1B0}" destId="{FFAA225F-E1AB-4FE1-86DE-AEE3A2FB64E0}" srcOrd="0" destOrd="0" presId="urn:microsoft.com/office/officeart/2005/8/layout/orgChart1"/>
    <dgm:cxn modelId="{DC50A0FD-BD67-4029-AA0F-C2EFE002FE2B}" type="presParOf" srcId="{FFAA225F-E1AB-4FE1-86DE-AEE3A2FB64E0}" destId="{12C0C675-6569-4420-94B1-6061A9A6CB9F}" srcOrd="0" destOrd="0" presId="urn:microsoft.com/office/officeart/2005/8/layout/orgChart1"/>
    <dgm:cxn modelId="{F151FB08-9F2F-4FA2-B563-958B337F3127}" type="presParOf" srcId="{FFAA225F-E1AB-4FE1-86DE-AEE3A2FB64E0}" destId="{EC725EF9-4B66-48F3-AA48-8BB0144CC494}" srcOrd="1" destOrd="0" presId="urn:microsoft.com/office/officeart/2005/8/layout/orgChart1"/>
    <dgm:cxn modelId="{62431157-C06D-41B6-8CB0-B7A694EC179A}" type="presParOf" srcId="{3BD59616-BE71-4742-B887-AD6561F7A1B0}" destId="{790434DE-1F38-4B3E-BC70-5B68EC2FC84E}" srcOrd="1" destOrd="0" presId="urn:microsoft.com/office/officeart/2005/8/layout/orgChart1"/>
    <dgm:cxn modelId="{91AF5DFE-C4AC-4A02-A341-15886010F90B}" type="presParOf" srcId="{3BD59616-BE71-4742-B887-AD6561F7A1B0}" destId="{20F2858F-DD6E-48B3-AC5A-2AE39B1910B6}" srcOrd="2" destOrd="0" presId="urn:microsoft.com/office/officeart/2005/8/layout/orgChart1"/>
    <dgm:cxn modelId="{B04B0082-0923-4312-A293-DD71D35FE5A3}" type="presParOf" srcId="{FEBF64DA-55EC-43EB-B673-F0B6D0A948AF}" destId="{76DF5764-744C-4FA6-8BC0-B4C3CA10EFD0}" srcOrd="4" destOrd="0" presId="urn:microsoft.com/office/officeart/2005/8/layout/orgChart1"/>
    <dgm:cxn modelId="{B739E1C9-FEC9-4F03-9E66-1196B7421849}" type="presParOf" srcId="{FEBF64DA-55EC-43EB-B673-F0B6D0A948AF}" destId="{522ECAB6-95E9-4A6B-9010-7FB06CE53098}" srcOrd="5" destOrd="0" presId="urn:microsoft.com/office/officeart/2005/8/layout/orgChart1"/>
    <dgm:cxn modelId="{897BF868-A934-41E9-8BFD-672D3769CEB6}" type="presParOf" srcId="{522ECAB6-95E9-4A6B-9010-7FB06CE53098}" destId="{8BF26EEA-74DA-46A6-AF83-0938EF9807FF}" srcOrd="0" destOrd="0" presId="urn:microsoft.com/office/officeart/2005/8/layout/orgChart1"/>
    <dgm:cxn modelId="{1937331A-D0FD-4323-A79E-E40B4E2A42E6}" type="presParOf" srcId="{8BF26EEA-74DA-46A6-AF83-0938EF9807FF}" destId="{DCFCEA9A-1F29-458D-BACC-540725D624B4}" srcOrd="0" destOrd="0" presId="urn:microsoft.com/office/officeart/2005/8/layout/orgChart1"/>
    <dgm:cxn modelId="{26B290C5-8307-4E8A-B703-B822715887B1}" type="presParOf" srcId="{8BF26EEA-74DA-46A6-AF83-0938EF9807FF}" destId="{41E205D5-D6CE-43D5-A0A8-CF328E084E08}" srcOrd="1" destOrd="0" presId="urn:microsoft.com/office/officeart/2005/8/layout/orgChart1"/>
    <dgm:cxn modelId="{255220EE-D666-46AA-934F-2F019D79818D}" type="presParOf" srcId="{522ECAB6-95E9-4A6B-9010-7FB06CE53098}" destId="{E88AFAE0-8DAD-4BB0-93BB-E1847ECA8162}" srcOrd="1" destOrd="0" presId="urn:microsoft.com/office/officeart/2005/8/layout/orgChart1"/>
    <dgm:cxn modelId="{CDDA41B7-350C-4C71-88A5-03E75EB21757}" type="presParOf" srcId="{522ECAB6-95E9-4A6B-9010-7FB06CE53098}" destId="{595F5D92-38EA-4233-AC62-C748A00F524F}" srcOrd="2" destOrd="0" presId="urn:microsoft.com/office/officeart/2005/8/layout/orgChart1"/>
    <dgm:cxn modelId="{D1FF7152-62E8-4951-9227-78D24065D178}" type="presParOf" srcId="{FEBF64DA-55EC-43EB-B673-F0B6D0A948AF}" destId="{48D56CD6-516E-4AAE-8A0D-6DDA2C4D113F}" srcOrd="6" destOrd="0" presId="urn:microsoft.com/office/officeart/2005/8/layout/orgChart1"/>
    <dgm:cxn modelId="{0FAA768A-14C4-4ADA-ADB4-EB4C70A1E9C4}" type="presParOf" srcId="{FEBF64DA-55EC-43EB-B673-F0B6D0A948AF}" destId="{38C9E253-186A-486B-A594-CAD7E7113782}" srcOrd="7" destOrd="0" presId="urn:microsoft.com/office/officeart/2005/8/layout/orgChart1"/>
    <dgm:cxn modelId="{6AE78992-A13E-48BB-90F3-B3CB3123ACB8}" type="presParOf" srcId="{38C9E253-186A-486B-A594-CAD7E7113782}" destId="{45349D38-B83F-4EB7-91B7-77F43E9AE585}" srcOrd="0" destOrd="0" presId="urn:microsoft.com/office/officeart/2005/8/layout/orgChart1"/>
    <dgm:cxn modelId="{593C0671-41DA-452B-9A8F-0A11C5F1F914}" type="presParOf" srcId="{45349D38-B83F-4EB7-91B7-77F43E9AE585}" destId="{3E8FCECF-CA31-46E3-814B-0781EB817790}" srcOrd="0" destOrd="0" presId="urn:microsoft.com/office/officeart/2005/8/layout/orgChart1"/>
    <dgm:cxn modelId="{20263826-EBE3-47BE-9E42-BA68725618B5}" type="presParOf" srcId="{45349D38-B83F-4EB7-91B7-77F43E9AE585}" destId="{A1D8E066-D005-443E-A6E8-E6E886D50DA4}" srcOrd="1" destOrd="0" presId="urn:microsoft.com/office/officeart/2005/8/layout/orgChart1"/>
    <dgm:cxn modelId="{E3325190-E320-4C7E-8C7C-4BEF6F76E3BD}" type="presParOf" srcId="{38C9E253-186A-486B-A594-CAD7E7113782}" destId="{D89ACFE0-55B6-408B-B1FC-A77E909DDD7B}" srcOrd="1" destOrd="0" presId="urn:microsoft.com/office/officeart/2005/8/layout/orgChart1"/>
    <dgm:cxn modelId="{A52FFF94-226A-4CAC-B783-139E4DD4E2A2}" type="presParOf" srcId="{38C9E253-186A-486B-A594-CAD7E7113782}" destId="{3D1E29AA-C139-482A-84F1-581C09E6907A}" srcOrd="2" destOrd="0" presId="urn:microsoft.com/office/officeart/2005/8/layout/orgChart1"/>
    <dgm:cxn modelId="{E31EF484-111F-4952-814F-F7396CA52044}" type="presParOf" srcId="{B224AD43-227A-489B-9CC9-185888EDA869}" destId="{55A9DDBB-5068-48FF-B382-6913158ABB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2FA5F-9E47-4592-B3C7-5EB16D1DC204}">
      <dsp:nvSpPr>
        <dsp:cNvPr id="0" name=""/>
        <dsp:cNvSpPr/>
      </dsp:nvSpPr>
      <dsp:spPr>
        <a:xfrm>
          <a:off x="177204" y="1089198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DHTML</a:t>
          </a:r>
          <a:endParaRPr lang="en-US" sz="3300" kern="1200" dirty="0"/>
        </a:p>
      </dsp:txBody>
      <dsp:txXfrm>
        <a:off x="204906" y="1116900"/>
        <a:ext cx="1836201" cy="890398"/>
      </dsp:txXfrm>
    </dsp:sp>
    <dsp:sp modelId="{9DE500D9-C7FE-46A3-A7B6-746E6E9B6C28}">
      <dsp:nvSpPr>
        <dsp:cNvPr id="0" name=""/>
        <dsp:cNvSpPr/>
      </dsp:nvSpPr>
      <dsp:spPr>
        <a:xfrm rot="18289469">
          <a:off x="1784646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4006" y="985139"/>
        <a:ext cx="66248" cy="66248"/>
      </dsp:txXfrm>
    </dsp:sp>
    <dsp:sp modelId="{084EECA1-658E-4BE8-9643-32CFF4FA71BF}">
      <dsp:nvSpPr>
        <dsp:cNvPr id="0" name=""/>
        <dsp:cNvSpPr/>
      </dsp:nvSpPr>
      <dsp:spPr>
        <a:xfrm>
          <a:off x="2825452" y="1525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HTML</a:t>
          </a:r>
          <a:endParaRPr lang="en-US" sz="3300" kern="1200" dirty="0"/>
        </a:p>
      </dsp:txBody>
      <dsp:txXfrm>
        <a:off x="2853154" y="29227"/>
        <a:ext cx="1836201" cy="890398"/>
      </dsp:txXfrm>
    </dsp:sp>
    <dsp:sp modelId="{B36D8718-3426-4C0B-B1D9-A573913E6BA7}">
      <dsp:nvSpPr>
        <dsp:cNvPr id="0" name=""/>
        <dsp:cNvSpPr/>
      </dsp:nvSpPr>
      <dsp:spPr>
        <a:xfrm>
          <a:off x="2068809" y="1534853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28214" y="1543183"/>
        <a:ext cx="37832" cy="37832"/>
      </dsp:txXfrm>
    </dsp:sp>
    <dsp:sp modelId="{F532BB08-9096-48E3-BD6F-CA27B8C3B8CA}">
      <dsp:nvSpPr>
        <dsp:cNvPr id="0" name=""/>
        <dsp:cNvSpPr/>
      </dsp:nvSpPr>
      <dsp:spPr>
        <a:xfrm>
          <a:off x="2825452" y="1089198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CSS</a:t>
          </a:r>
          <a:endParaRPr lang="en-US" sz="3300" kern="1200" dirty="0"/>
        </a:p>
      </dsp:txBody>
      <dsp:txXfrm>
        <a:off x="2853154" y="1116900"/>
        <a:ext cx="1836201" cy="890398"/>
      </dsp:txXfrm>
    </dsp:sp>
    <dsp:sp modelId="{5FAEF8EE-36BC-485D-A144-5CE66503658D}">
      <dsp:nvSpPr>
        <dsp:cNvPr id="0" name=""/>
        <dsp:cNvSpPr/>
      </dsp:nvSpPr>
      <dsp:spPr>
        <a:xfrm rot="3310531">
          <a:off x="1784646" y="2078690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4006" y="2072812"/>
        <a:ext cx="66248" cy="66248"/>
      </dsp:txXfrm>
    </dsp:sp>
    <dsp:sp modelId="{32205CC2-83C2-49EC-9FBA-3E07FDF7DA81}">
      <dsp:nvSpPr>
        <dsp:cNvPr id="0" name=""/>
        <dsp:cNvSpPr/>
      </dsp:nvSpPr>
      <dsp:spPr>
        <a:xfrm>
          <a:off x="2825452" y="2176871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JavaScript</a:t>
          </a:r>
          <a:endParaRPr lang="en-US" sz="3300" kern="1200" dirty="0"/>
        </a:p>
      </dsp:txBody>
      <dsp:txXfrm>
        <a:off x="2853154" y="2204573"/>
        <a:ext cx="1836201" cy="8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56CD6-516E-4AAE-8A0D-6DDA2C4D113F}">
      <dsp:nvSpPr>
        <dsp:cNvPr id="0" name=""/>
        <dsp:cNvSpPr/>
      </dsp:nvSpPr>
      <dsp:spPr>
        <a:xfrm>
          <a:off x="2447131" y="1131623"/>
          <a:ext cx="1916608" cy="541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476"/>
              </a:lnTo>
              <a:lnTo>
                <a:pt x="1916608" y="430476"/>
              </a:lnTo>
              <a:lnTo>
                <a:pt x="1916608" y="541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F5764-744C-4FA6-8BC0-B4C3CA10EFD0}">
      <dsp:nvSpPr>
        <dsp:cNvPr id="0" name=""/>
        <dsp:cNvSpPr/>
      </dsp:nvSpPr>
      <dsp:spPr>
        <a:xfrm>
          <a:off x="2447131" y="1131623"/>
          <a:ext cx="638869" cy="541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476"/>
              </a:lnTo>
              <a:lnTo>
                <a:pt x="638869" y="430476"/>
              </a:lnTo>
              <a:lnTo>
                <a:pt x="638869" y="541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2AB42-D582-4FCF-B439-C6E3971A4D91}">
      <dsp:nvSpPr>
        <dsp:cNvPr id="0" name=""/>
        <dsp:cNvSpPr/>
      </dsp:nvSpPr>
      <dsp:spPr>
        <a:xfrm>
          <a:off x="1808261" y="1131623"/>
          <a:ext cx="638869" cy="541354"/>
        </a:xfrm>
        <a:custGeom>
          <a:avLst/>
          <a:gdLst/>
          <a:ahLst/>
          <a:cxnLst/>
          <a:rect l="0" t="0" r="0" b="0"/>
          <a:pathLst>
            <a:path>
              <a:moveTo>
                <a:pt x="638869" y="0"/>
              </a:moveTo>
              <a:lnTo>
                <a:pt x="638869" y="430476"/>
              </a:lnTo>
              <a:lnTo>
                <a:pt x="0" y="430476"/>
              </a:lnTo>
              <a:lnTo>
                <a:pt x="0" y="541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E4774-CD09-4BAD-A0F9-B5578B813852}">
      <dsp:nvSpPr>
        <dsp:cNvPr id="0" name=""/>
        <dsp:cNvSpPr/>
      </dsp:nvSpPr>
      <dsp:spPr>
        <a:xfrm>
          <a:off x="530522" y="1131623"/>
          <a:ext cx="1916608" cy="541354"/>
        </a:xfrm>
        <a:custGeom>
          <a:avLst/>
          <a:gdLst/>
          <a:ahLst/>
          <a:cxnLst/>
          <a:rect l="0" t="0" r="0" b="0"/>
          <a:pathLst>
            <a:path>
              <a:moveTo>
                <a:pt x="1916608" y="0"/>
              </a:moveTo>
              <a:lnTo>
                <a:pt x="1916608" y="430476"/>
              </a:lnTo>
              <a:lnTo>
                <a:pt x="0" y="430476"/>
              </a:lnTo>
              <a:lnTo>
                <a:pt x="0" y="541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30A2C-7AC2-473F-8D1F-95BB2B294847}">
      <dsp:nvSpPr>
        <dsp:cNvPr id="0" name=""/>
        <dsp:cNvSpPr/>
      </dsp:nvSpPr>
      <dsp:spPr>
        <a:xfrm>
          <a:off x="1919139" y="603632"/>
          <a:ext cx="1055982" cy="527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browser</a:t>
          </a:r>
          <a:endParaRPr lang="en-US" sz="1900" kern="1200" dirty="0"/>
        </a:p>
      </dsp:txBody>
      <dsp:txXfrm>
        <a:off x="1919139" y="603632"/>
        <a:ext cx="1055982" cy="527991"/>
      </dsp:txXfrm>
    </dsp:sp>
    <dsp:sp modelId="{EC7D32D1-E93B-4E50-AF2D-3CBF246D1606}">
      <dsp:nvSpPr>
        <dsp:cNvPr id="0" name=""/>
        <dsp:cNvSpPr/>
      </dsp:nvSpPr>
      <dsp:spPr>
        <a:xfrm>
          <a:off x="2531" y="1672978"/>
          <a:ext cx="1055982" cy="527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window</a:t>
          </a:r>
          <a:endParaRPr lang="en-US" sz="1900" kern="1200" dirty="0"/>
        </a:p>
      </dsp:txBody>
      <dsp:txXfrm>
        <a:off x="2531" y="1672978"/>
        <a:ext cx="1055982" cy="527991"/>
      </dsp:txXfrm>
    </dsp:sp>
    <dsp:sp modelId="{12C0C675-6569-4420-94B1-6061A9A6CB9F}">
      <dsp:nvSpPr>
        <dsp:cNvPr id="0" name=""/>
        <dsp:cNvSpPr/>
      </dsp:nvSpPr>
      <dsp:spPr>
        <a:xfrm>
          <a:off x="1280270" y="1672978"/>
          <a:ext cx="1055982" cy="527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navigator</a:t>
          </a:r>
          <a:endParaRPr lang="en-US" sz="1900" kern="1200" dirty="0"/>
        </a:p>
      </dsp:txBody>
      <dsp:txXfrm>
        <a:off x="1280270" y="1672978"/>
        <a:ext cx="1055982" cy="527991"/>
      </dsp:txXfrm>
    </dsp:sp>
    <dsp:sp modelId="{DCFCEA9A-1F29-458D-BACC-540725D624B4}">
      <dsp:nvSpPr>
        <dsp:cNvPr id="0" name=""/>
        <dsp:cNvSpPr/>
      </dsp:nvSpPr>
      <dsp:spPr>
        <a:xfrm>
          <a:off x="2558009" y="1672978"/>
          <a:ext cx="1055982" cy="527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screen</a:t>
          </a:r>
          <a:endParaRPr lang="en-US" sz="1900" kern="1200" dirty="0"/>
        </a:p>
      </dsp:txBody>
      <dsp:txXfrm>
        <a:off x="2558009" y="1672978"/>
        <a:ext cx="1055982" cy="527991"/>
      </dsp:txXfrm>
    </dsp:sp>
    <dsp:sp modelId="{3E8FCECF-CA31-46E3-814B-0781EB817790}">
      <dsp:nvSpPr>
        <dsp:cNvPr id="0" name=""/>
        <dsp:cNvSpPr/>
      </dsp:nvSpPr>
      <dsp:spPr>
        <a:xfrm>
          <a:off x="3835747" y="1672978"/>
          <a:ext cx="1055982" cy="527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document</a:t>
          </a:r>
          <a:endParaRPr lang="en-US" sz="1900" kern="1200" dirty="0"/>
        </a:p>
      </dsp:txBody>
      <dsp:txXfrm>
        <a:off x="3835747" y="1672978"/>
        <a:ext cx="1055982" cy="527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Основи на програмирането с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</a:t>
            </a:r>
            <a:r>
              <a:rPr lang="en-US" dirty="0" smtClean="0"/>
              <a:t>M</a:t>
            </a:r>
            <a:r>
              <a:rPr lang="bg-BG" dirty="0" smtClean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Вградени обекти в браузъра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77" y="2107707"/>
            <a:ext cx="4846780" cy="3627268"/>
          </a:xfrm>
        </p:spPr>
      </p:pic>
    </p:spTree>
    <p:extLst>
      <p:ext uri="{BB962C8B-B14F-4D97-AF65-F5344CB8AC3E}">
        <p14:creationId xmlns:p14="http://schemas.microsoft.com/office/powerpoint/2010/main" val="331447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Динамичен </a:t>
            </a:r>
            <a:r>
              <a:rPr lang="en-US" dirty="0" smtClean="0"/>
              <a:t>HTML (DHTML)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7483038"/>
              </p:ext>
            </p:extLst>
          </p:nvPr>
        </p:nvGraphicFramePr>
        <p:xfrm>
          <a:off x="1484313" y="2667000"/>
          <a:ext cx="489426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Динамичен </a:t>
            </a:r>
            <a:r>
              <a:rPr lang="en-US" dirty="0" smtClean="0"/>
              <a:t>HTML(DHTML)</a:t>
            </a:r>
          </a:p>
          <a:p>
            <a:pPr lvl="1" algn="just"/>
            <a:r>
              <a:rPr lang="bg-BG" dirty="0" smtClean="0"/>
              <a:t>Съвкупност от съдържание, стилове и програмна логика, които правят въжможно, страницата да реагира на промените и потребителски действия бързо и адекватно</a:t>
            </a:r>
          </a:p>
          <a:p>
            <a:pPr algn="just"/>
            <a:r>
              <a:rPr lang="en-US" b="1" dirty="0" smtClean="0"/>
              <a:t>HTML</a:t>
            </a:r>
            <a:r>
              <a:rPr lang="en-US" dirty="0" smtClean="0"/>
              <a:t> -&gt; </a:t>
            </a:r>
            <a:r>
              <a:rPr lang="bg-BG" i="1" dirty="0" smtClean="0"/>
              <a:t>съдържанието на страницата</a:t>
            </a:r>
          </a:p>
          <a:p>
            <a:pPr algn="just"/>
            <a:r>
              <a:rPr lang="en-US" b="1" dirty="0" smtClean="0"/>
              <a:t>CSS</a:t>
            </a:r>
            <a:r>
              <a:rPr lang="en-US" dirty="0" smtClean="0"/>
              <a:t> -&gt;</a:t>
            </a:r>
            <a:r>
              <a:rPr lang="bg-BG" dirty="0" smtClean="0"/>
              <a:t> </a:t>
            </a:r>
            <a:r>
              <a:rPr lang="bg-BG" i="1" dirty="0" smtClean="0"/>
              <a:t>начина, по който изглежда страницата</a:t>
            </a:r>
          </a:p>
          <a:p>
            <a:pPr algn="just"/>
            <a:r>
              <a:rPr lang="en-US" b="1" dirty="0" smtClean="0"/>
              <a:t>JavaScript</a:t>
            </a:r>
            <a:r>
              <a:rPr lang="en-US" dirty="0" smtClean="0"/>
              <a:t> -&gt; </a:t>
            </a:r>
            <a:r>
              <a:rPr lang="bg-BG" i="1" dirty="0" smtClean="0"/>
              <a:t>логика за връзка между потребителя и системата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03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bg-BG" dirty="0" smtClean="0"/>
              <a:t> - предимства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Валидация на клиентски данни</a:t>
            </a:r>
          </a:p>
          <a:p>
            <a:r>
              <a:rPr lang="bg-BG" dirty="0" smtClean="0"/>
              <a:t>Промяна на потребителския интерфейс и облик</a:t>
            </a:r>
          </a:p>
          <a:p>
            <a:r>
              <a:rPr lang="bg-BG" dirty="0" smtClean="0"/>
              <a:t>Динамична промяна на съдържанието</a:t>
            </a:r>
          </a:p>
          <a:p>
            <a:r>
              <a:rPr lang="bg-BG" dirty="0" smtClean="0"/>
              <a:t>Сложни изчисления</a:t>
            </a:r>
          </a:p>
          <a:p>
            <a:r>
              <a:rPr lang="bg-BG" dirty="0" smtClean="0"/>
              <a:t>Кустомизирани </a:t>
            </a:r>
            <a:r>
              <a:rPr lang="en-US" dirty="0" smtClean="0"/>
              <a:t>HTML</a:t>
            </a:r>
            <a:r>
              <a:rPr lang="bg-BG" dirty="0" smtClean="0"/>
              <a:t> контроли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4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bg-BG" dirty="0" smtClean="0"/>
              <a:t> - възможности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Валидация на клиентски данни</a:t>
            </a:r>
          </a:p>
          <a:p>
            <a:r>
              <a:rPr lang="bg-BG" dirty="0" smtClean="0"/>
              <a:t>Промяна на потребителския интерфейс и облик</a:t>
            </a:r>
          </a:p>
          <a:p>
            <a:r>
              <a:rPr lang="bg-BG" dirty="0" smtClean="0"/>
              <a:t>Динамична промяна на съдържанието</a:t>
            </a:r>
          </a:p>
          <a:p>
            <a:r>
              <a:rPr lang="bg-BG" dirty="0" smtClean="0"/>
              <a:t>Асинхронност</a:t>
            </a:r>
          </a:p>
          <a:p>
            <a:r>
              <a:rPr lang="bg-BG" dirty="0" smtClean="0"/>
              <a:t>Обработка на грешки</a:t>
            </a:r>
          </a:p>
          <a:p>
            <a:r>
              <a:rPr lang="bg-BG" dirty="0" smtClean="0"/>
              <a:t>Промяна на данни, съхранявани от браузъра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 -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Зависят от браузъра</a:t>
            </a:r>
          </a:p>
          <a:p>
            <a:pPr lvl="1"/>
            <a:r>
              <a:rPr lang="en-US" dirty="0" smtClean="0"/>
              <a:t>Google Chrome -&gt; </a:t>
            </a:r>
            <a:r>
              <a:rPr lang="en-US" i="1" dirty="0" smtClean="0"/>
              <a:t>V8</a:t>
            </a:r>
          </a:p>
          <a:p>
            <a:pPr lvl="1"/>
            <a:r>
              <a:rPr lang="en-US" dirty="0" smtClean="0"/>
              <a:t>Internet Explorer/Edge -&gt; </a:t>
            </a:r>
            <a:r>
              <a:rPr lang="en-US" i="1" dirty="0" smtClean="0"/>
              <a:t>Chakra</a:t>
            </a:r>
          </a:p>
          <a:p>
            <a:pPr lvl="1"/>
            <a:r>
              <a:rPr lang="en-US" dirty="0" smtClean="0"/>
              <a:t>Firefox -&gt; </a:t>
            </a:r>
            <a:r>
              <a:rPr lang="en-US" i="1" dirty="0" smtClean="0"/>
              <a:t>Spider Monkey</a:t>
            </a:r>
          </a:p>
          <a:p>
            <a:pPr lvl="1"/>
            <a:r>
              <a:rPr lang="en-US" dirty="0" smtClean="0"/>
              <a:t>Safari -&gt; </a:t>
            </a:r>
            <a:r>
              <a:rPr lang="en-US" i="1" dirty="0" err="1" smtClean="0"/>
              <a:t>JavaScriptCore</a:t>
            </a:r>
            <a:endParaRPr lang="en-US" i="1" dirty="0" smtClean="0"/>
          </a:p>
          <a:p>
            <a:pPr lvl="1"/>
            <a:r>
              <a:rPr lang="bg-BG" i="1" dirty="0" smtClean="0"/>
              <a:t>И др.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0" y="2666999"/>
            <a:ext cx="519953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bg-BG" dirty="0" smtClean="0"/>
              <a:t>кодът може да използван по следните начини:</a:t>
            </a:r>
          </a:p>
          <a:p>
            <a:pPr lvl="1"/>
            <a:r>
              <a:rPr lang="bg-BG" dirty="0" smtClean="0">
                <a:solidFill>
                  <a:srgbClr val="00B0F0"/>
                </a:solidFill>
              </a:rPr>
              <a:t>&lt;</a:t>
            </a:r>
            <a:r>
              <a:rPr lang="en-US" dirty="0" smtClean="0">
                <a:solidFill>
                  <a:srgbClr val="00B0F0"/>
                </a:solidFill>
              </a:rPr>
              <a:t>script&gt; </a:t>
            </a:r>
            <a:r>
              <a:rPr lang="bg-BG" dirty="0" smtClean="0"/>
              <a:t>таг в </a:t>
            </a:r>
            <a:r>
              <a:rPr lang="en-US" i="1" dirty="0" smtClean="0"/>
              <a:t>head</a:t>
            </a:r>
            <a:r>
              <a:rPr lang="en-US" dirty="0" smtClean="0"/>
              <a:t> </a:t>
            </a:r>
            <a:r>
              <a:rPr lang="bg-BG" dirty="0" smtClean="0"/>
              <a:t>елемента </a:t>
            </a:r>
          </a:p>
          <a:p>
            <a:pPr lvl="1"/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</a:t>
            </a:r>
            <a:r>
              <a:rPr lang="bg-BG" dirty="0"/>
              <a:t>таг в </a:t>
            </a:r>
            <a:r>
              <a:rPr lang="en-US" i="1" dirty="0" smtClean="0"/>
              <a:t>body</a:t>
            </a:r>
            <a:r>
              <a:rPr lang="en-US" dirty="0" smtClean="0"/>
              <a:t> </a:t>
            </a:r>
            <a:r>
              <a:rPr lang="bg-BG" dirty="0" smtClean="0"/>
              <a:t>елемента </a:t>
            </a:r>
            <a:r>
              <a:rPr lang="en-US" dirty="0" smtClean="0"/>
              <a:t>-&gt; </a:t>
            </a:r>
            <a:r>
              <a:rPr lang="bg-BG" dirty="0" smtClean="0"/>
              <a:t>не се препоръчва</a:t>
            </a:r>
          </a:p>
          <a:p>
            <a:pPr lvl="1"/>
            <a:r>
              <a:rPr lang="bg-BG" dirty="0" smtClean="0"/>
              <a:t>Външни файлове, реферирани чрез </a:t>
            </a:r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bg-BG" dirty="0" smtClean="0"/>
              <a:t>елемент</a:t>
            </a:r>
          </a:p>
          <a:p>
            <a:pPr lvl="2"/>
            <a:r>
              <a:rPr lang="bg-BG" b="1" dirty="0" smtClean="0"/>
              <a:t>.</a:t>
            </a:r>
            <a:r>
              <a:rPr lang="en-US" b="1" dirty="0" err="1" smtClean="0"/>
              <a:t>js</a:t>
            </a:r>
            <a:r>
              <a:rPr lang="en-US" b="1" dirty="0" smtClean="0"/>
              <a:t> </a:t>
            </a:r>
            <a:r>
              <a:rPr lang="bg-BG" dirty="0" smtClean="0"/>
              <a:t>файлове</a:t>
            </a:r>
          </a:p>
          <a:p>
            <a:pPr marL="914400" lvl="2" indent="0">
              <a:buNone/>
            </a:pPr>
            <a:endParaRPr lang="bg-BG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2081" y="4867870"/>
            <a:ext cx="6831717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&lt;script </a:t>
            </a:r>
            <a:r>
              <a:rPr lang="en-US" b="1" dirty="0" err="1">
                <a:solidFill>
                  <a:srgbClr val="FFFF00"/>
                </a:solidFill>
              </a:rPr>
              <a:t>src</a:t>
            </a:r>
            <a:r>
              <a:rPr lang="en-US" b="1" dirty="0">
                <a:solidFill>
                  <a:srgbClr val="FFFF00"/>
                </a:solidFill>
              </a:rPr>
              <a:t>="scripts.js" </a:t>
            </a:r>
            <a:r>
              <a:rPr lang="en-US" b="1" dirty="0"/>
              <a:t>type="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text/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javscript</a:t>
            </a:r>
            <a:r>
              <a:rPr lang="en-US" b="1" dirty="0"/>
              <a:t>"&gt;</a:t>
            </a:r>
          </a:p>
          <a:p>
            <a:r>
              <a:rPr lang="bg-BG" dirty="0" smtClean="0"/>
              <a:t>	</a:t>
            </a:r>
            <a:r>
              <a:rPr lang="en-US" i="1" dirty="0" smtClean="0"/>
              <a:t>&lt;!</a:t>
            </a:r>
            <a:r>
              <a:rPr lang="bg-BG" i="1" dirty="0" smtClean="0"/>
              <a:t>--</a:t>
            </a:r>
            <a:r>
              <a:rPr lang="en-US" i="1" dirty="0" smtClean="0"/>
              <a:t> </a:t>
            </a:r>
            <a:r>
              <a:rPr lang="en-US" i="1" dirty="0"/>
              <a:t>code placed here will not be executed! --&gt;</a:t>
            </a:r>
          </a:p>
          <a:p>
            <a:r>
              <a:rPr lang="en-US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5035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Изпълнение на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bg-BG" dirty="0" smtClean="0"/>
              <a:t> се изпълнява, докато се зарежда страницата или когато в браузъра е възникнало събитие (</a:t>
            </a:r>
            <a:r>
              <a:rPr lang="en-US" dirty="0" smtClean="0"/>
              <a:t>event was fired)</a:t>
            </a:r>
          </a:p>
          <a:p>
            <a:pPr lvl="1"/>
            <a:r>
              <a:rPr lang="bg-BG" b="1" dirty="0" smtClean="0"/>
              <a:t>Няма компилация. Няма проверка при компилация</a:t>
            </a:r>
          </a:p>
          <a:p>
            <a:pPr lvl="1"/>
            <a:r>
              <a:rPr lang="bg-BG" dirty="0" smtClean="0"/>
              <a:t>Целият код се изпълнява по време на зареждането на страницата</a:t>
            </a:r>
          </a:p>
          <a:p>
            <a:pPr lvl="1"/>
            <a:r>
              <a:rPr lang="bg-BG" dirty="0" smtClean="0"/>
              <a:t>*Някои части от кода, могат да бъдат закачени за събития (</a:t>
            </a:r>
            <a:r>
              <a:rPr lang="en-US" dirty="0" smtClean="0"/>
              <a:t>events)</a:t>
            </a:r>
            <a:r>
              <a:rPr lang="bg-BG" dirty="0" smtClean="0"/>
              <a:t>, които да се изпълнят при тяхното настъпване (</a:t>
            </a:r>
            <a:r>
              <a:rPr lang="en-US" dirty="0" smtClean="0"/>
              <a:t>fired event)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9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bg-BG" dirty="0" smtClean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Оператори (+,-,*,/, =, != ....)</a:t>
            </a:r>
          </a:p>
          <a:p>
            <a:r>
              <a:rPr lang="bg-BG" dirty="0" smtClean="0"/>
              <a:t>Променливи ( </a:t>
            </a:r>
            <a:r>
              <a:rPr lang="en-US" dirty="0" smtClean="0"/>
              <a:t>JS </a:t>
            </a:r>
            <a:r>
              <a:rPr lang="bg-BG" b="1" dirty="0"/>
              <a:t>не</a:t>
            </a:r>
            <a:r>
              <a:rPr lang="bg-BG" dirty="0" smtClean="0"/>
              <a:t> е типизиран)</a:t>
            </a:r>
          </a:p>
          <a:p>
            <a:r>
              <a:rPr lang="bg-BG" dirty="0" smtClean="0"/>
              <a:t>Условни конструкции (</a:t>
            </a:r>
            <a:r>
              <a:rPr lang="en-US" dirty="0" smtClean="0"/>
              <a:t>if, else, switch)</a:t>
            </a:r>
            <a:endParaRPr lang="bg-BG" dirty="0" smtClean="0"/>
          </a:p>
          <a:p>
            <a:r>
              <a:rPr lang="bg-BG" dirty="0" smtClean="0"/>
              <a:t>Цикли</a:t>
            </a:r>
            <a:r>
              <a:rPr lang="en-US" dirty="0" smtClean="0"/>
              <a:t> (for, while, </a:t>
            </a:r>
            <a:r>
              <a:rPr lang="en-US" dirty="0" err="1" smtClean="0"/>
              <a:t>forin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Масиви и асоциативни масиви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bg-BG" dirty="0" smtClean="0"/>
              <a:t>Функции и функции променливи</a:t>
            </a:r>
          </a:p>
        </p:txBody>
      </p:sp>
    </p:spTree>
    <p:extLst>
      <p:ext uri="{BB962C8B-B14F-4D97-AF65-F5344CB8AC3E}">
        <p14:creationId xmlns:p14="http://schemas.microsoft.com/office/powerpoint/2010/main" val="412613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обекти в браузъра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0766725"/>
              </p:ext>
            </p:extLst>
          </p:nvPr>
        </p:nvGraphicFramePr>
        <p:xfrm>
          <a:off x="1484313" y="2667000"/>
          <a:ext cx="489426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 smtClean="0"/>
              <a:t>Браузърът предоставя обекти на готово</a:t>
            </a:r>
            <a:endParaRPr lang="en-US" dirty="0" smtClean="0"/>
          </a:p>
          <a:p>
            <a:pPr lvl="1"/>
            <a:r>
              <a:rPr lang="en-US" b="1" dirty="0" smtClean="0"/>
              <a:t>Window </a:t>
            </a:r>
            <a:r>
              <a:rPr lang="bg-BG" dirty="0" smtClean="0"/>
              <a:t>-&gt; </a:t>
            </a:r>
            <a:r>
              <a:rPr lang="bg-BG" i="1" dirty="0" smtClean="0"/>
              <a:t>съдържа информация за текущия прозорец (</a:t>
            </a:r>
            <a:r>
              <a:rPr lang="en-US" i="1" dirty="0" smtClean="0"/>
              <a:t>tab) </a:t>
            </a:r>
            <a:r>
              <a:rPr lang="bg-BG" i="1" dirty="0" smtClean="0"/>
              <a:t>на браузъра</a:t>
            </a:r>
          </a:p>
          <a:p>
            <a:pPr lvl="1"/>
            <a:r>
              <a:rPr lang="en-US" b="1" dirty="0" smtClean="0"/>
              <a:t>Navigator -&gt; </a:t>
            </a:r>
            <a:r>
              <a:rPr lang="bg-BG" i="1" dirty="0" smtClean="0"/>
              <a:t>съдържа информация за местоположение и т.н.</a:t>
            </a:r>
          </a:p>
          <a:p>
            <a:pPr lvl="1"/>
            <a:r>
              <a:rPr lang="en-US" b="1" i="1" dirty="0" smtClean="0"/>
              <a:t>Document </a:t>
            </a:r>
            <a:r>
              <a:rPr lang="en-US" i="1" dirty="0" smtClean="0"/>
              <a:t>-&gt; </a:t>
            </a:r>
            <a:r>
              <a:rPr lang="bg-BG" i="1" dirty="0" smtClean="0"/>
              <a:t>съдържа информация за заредения документ </a:t>
            </a:r>
            <a:r>
              <a:rPr lang="en-US" i="1" dirty="0" smtClean="0"/>
              <a:t>(HTML)</a:t>
            </a:r>
          </a:p>
          <a:p>
            <a:pPr lvl="1"/>
            <a:r>
              <a:rPr lang="en-US" b="1" dirty="0" smtClean="0"/>
              <a:t>Screen </a:t>
            </a:r>
            <a:r>
              <a:rPr lang="en-US" dirty="0" smtClean="0"/>
              <a:t>-&gt; </a:t>
            </a:r>
            <a:r>
              <a:rPr lang="bg-BG" i="1" dirty="0" smtClean="0"/>
              <a:t>съдържа информация за потребителския екран (размери, цветова схема...)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1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415</TotalTime>
  <Words>360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Основи на програмирането с JavaScript</vt:lpstr>
      <vt:lpstr>Динамичен HTML (DHTML)</vt:lpstr>
      <vt:lpstr>JavaScript - предимства</vt:lpstr>
      <vt:lpstr>JavaScript - възможности</vt:lpstr>
      <vt:lpstr>JavaScript  - engines</vt:lpstr>
      <vt:lpstr>Използване на JavaScript</vt:lpstr>
      <vt:lpstr>Изпълнение на JavaScript</vt:lpstr>
      <vt:lpstr>JavaScript синтаксис</vt:lpstr>
      <vt:lpstr>Вградени обекти в браузъра</vt:lpstr>
      <vt:lpstr>Вградени обекти в браузъра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28</cp:revision>
  <dcterms:created xsi:type="dcterms:W3CDTF">2016-03-23T12:27:37Z</dcterms:created>
  <dcterms:modified xsi:type="dcterms:W3CDTF">2016-03-24T15:52:03Z</dcterms:modified>
</cp:coreProperties>
</file>