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7" r:id="rId1"/>
  </p:sldMasterIdLst>
  <p:notesMasterIdLst>
    <p:notesMasterId r:id="rId12"/>
  </p:notesMasterIdLst>
  <p:sldIdLst>
    <p:sldId id="256" r:id="rId2"/>
    <p:sldId id="267" r:id="rId3"/>
    <p:sldId id="280" r:id="rId4"/>
    <p:sldId id="281" r:id="rId5"/>
    <p:sldId id="282" r:id="rId6"/>
    <p:sldId id="283" r:id="rId7"/>
    <p:sldId id="284" r:id="rId8"/>
    <p:sldId id="279" r:id="rId9"/>
    <p:sldId id="266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950C5-F15E-44EA-AF6A-22227443235C}" type="datetimeFigureOut">
              <a:rPr lang="en-US" smtClean="0"/>
              <a:t>23-Apr-16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408E3-6231-4987-ABA7-51943710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1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0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31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9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21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0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77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1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5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7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4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69849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3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3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66794D-9D79-4AC5-96DA-597EA4BF2704}" type="datetimeFigureOut">
              <a:rPr lang="en-US" smtClean="0"/>
              <a:t>23-Apr-16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  <p:sldLayoutId id="2147484172" r:id="rId15"/>
    <p:sldLayoutId id="2147484173" r:id="rId16"/>
    <p:sldLayoutId id="214748417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Str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Символни низове в </a:t>
            </a:r>
            <a:r>
              <a:rPr lang="en-US" dirty="0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Димитър </a:t>
            </a:r>
            <a:r>
              <a:rPr lang="en-US" dirty="0"/>
              <a:t>M</a:t>
            </a:r>
            <a:r>
              <a:rPr lang="bg-BG" dirty="0"/>
              <a:t>итев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80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Домашна работа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62909"/>
            <a:ext cx="10199690" cy="3999347"/>
          </a:xfrm>
        </p:spPr>
        <p:txBody>
          <a:bodyPr anchor="ctr" anchorCtr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bg-BG" dirty="0"/>
              <a:t>Напишете </a:t>
            </a:r>
            <a:r>
              <a:rPr lang="en-US" dirty="0"/>
              <a:t>JS</a:t>
            </a:r>
            <a:r>
              <a:rPr lang="bg-BG" dirty="0"/>
              <a:t> код, който да намира и принтира на конзолата даден символен низ в обратен ред. Напр. </a:t>
            </a:r>
            <a:r>
              <a:rPr lang="en-US" dirty="0"/>
              <a:t>Sample -&gt; </a:t>
            </a:r>
            <a:r>
              <a:rPr lang="en-US" dirty="0" err="1"/>
              <a:t>elpmaS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Напишете </a:t>
            </a:r>
            <a:r>
              <a:rPr lang="en-US" dirty="0"/>
              <a:t>JS </a:t>
            </a:r>
            <a:r>
              <a:rPr lang="bg-BG" dirty="0"/>
              <a:t>код, който да намира колко пъти даден символен низ се съдържа в друг даден символен низ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Напишете </a:t>
            </a:r>
            <a:r>
              <a:rPr lang="en-US" dirty="0"/>
              <a:t>JS</a:t>
            </a:r>
            <a:r>
              <a:rPr lang="bg-BG" dirty="0"/>
              <a:t> код, който да заменя всички интервали в даден текст с </a:t>
            </a:r>
            <a:r>
              <a:rPr lang="en-US" dirty="0"/>
              <a:t>&amp;</a:t>
            </a:r>
            <a:r>
              <a:rPr lang="en-US" dirty="0" err="1"/>
              <a:t>nbsp</a:t>
            </a:r>
            <a:r>
              <a:rPr lang="bg-BG" dirty="0"/>
              <a:t>; 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Напишете </a:t>
            </a:r>
            <a:r>
              <a:rPr lang="en-US" dirty="0"/>
              <a:t>JS</a:t>
            </a:r>
            <a:r>
              <a:rPr lang="bg-BG" dirty="0"/>
              <a:t> код, който </a:t>
            </a:r>
            <a:r>
              <a:rPr lang="bg-BG" dirty="0" err="1"/>
              <a:t>ескейпва</a:t>
            </a:r>
            <a:r>
              <a:rPr lang="bg-BG" dirty="0"/>
              <a:t> </a:t>
            </a:r>
            <a:r>
              <a:rPr lang="en-US" dirty="0"/>
              <a:t>HTML </a:t>
            </a:r>
            <a:r>
              <a:rPr lang="bg-BG" dirty="0"/>
              <a:t>тагове в даден текст. Напр. &lt;</a:t>
            </a:r>
            <a:r>
              <a:rPr lang="en-US" dirty="0"/>
              <a:t>span&gt;Message&lt;/span&gt; -&gt; &amp;</a:t>
            </a:r>
            <a:r>
              <a:rPr lang="en-US" dirty="0" err="1"/>
              <a:t>lt;span&amp;gt;Message&amp;lt</a:t>
            </a:r>
            <a:r>
              <a:rPr lang="en-US" dirty="0"/>
              <a:t>;/</a:t>
            </a:r>
            <a:r>
              <a:rPr lang="en-US" dirty="0" err="1"/>
              <a:t>span&amp;gt</a:t>
            </a:r>
            <a:r>
              <a:rPr lang="en-US" dirty="0"/>
              <a:t>;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168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Символни низове (</a:t>
            </a:r>
            <a:r>
              <a:rPr lang="en-US" dirty="0"/>
              <a:t>strings)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0" y="2133601"/>
            <a:ext cx="10018713" cy="3352799"/>
          </a:xfrm>
        </p:spPr>
        <p:txBody>
          <a:bodyPr/>
          <a:lstStyle/>
          <a:p>
            <a:pPr algn="just"/>
            <a:r>
              <a:rPr lang="bg-BG" dirty="0"/>
              <a:t>Символните низове представляват съвкупност от символи с определена подредба</a:t>
            </a:r>
          </a:p>
          <a:p>
            <a:pPr algn="just"/>
            <a:r>
              <a:rPr lang="bg-BG" dirty="0"/>
              <a:t>Символните низове са примитивен тип данни и се подават по стойност , а не по референция</a:t>
            </a:r>
          </a:p>
          <a:p>
            <a:pPr algn="just"/>
            <a:r>
              <a:rPr lang="bg-BG" dirty="0"/>
              <a:t>Символните низове са непроменяеми (</a:t>
            </a:r>
            <a:r>
              <a:rPr lang="en-US" i="1" dirty="0"/>
              <a:t>immutable</a:t>
            </a:r>
            <a:r>
              <a:rPr lang="en-US" dirty="0"/>
              <a:t>)</a:t>
            </a:r>
            <a:endParaRPr lang="bg-BG" dirty="0"/>
          </a:p>
          <a:p>
            <a:pPr algn="just"/>
            <a:r>
              <a:rPr lang="bg-BG" dirty="0"/>
              <a:t>При всяка промяна на даден символен низ се образува нов</a:t>
            </a:r>
          </a:p>
          <a:p>
            <a:pPr algn="just"/>
            <a:r>
              <a:rPr lang="bg-BG" dirty="0"/>
              <a:t>За символни низове се използват </a:t>
            </a:r>
            <a:r>
              <a:rPr lang="en-US" dirty="0"/>
              <a:t>‘’ </a:t>
            </a:r>
            <a:r>
              <a:rPr lang="bg-BG" dirty="0"/>
              <a:t>или </a:t>
            </a:r>
            <a:r>
              <a:rPr lang="en-US" dirty="0"/>
              <a:t>“”</a:t>
            </a:r>
            <a:endParaRPr lang="bg-BG" dirty="0"/>
          </a:p>
        </p:txBody>
      </p:sp>
      <p:sp>
        <p:nvSpPr>
          <p:cNvPr id="12" name="Rectangle 11"/>
          <p:cNvSpPr/>
          <p:nvPr/>
        </p:nvSpPr>
        <p:spPr>
          <a:xfrm>
            <a:off x="3191666" y="5627077"/>
            <a:ext cx="6604000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str1 = "Some text saved in a string variable";</a:t>
            </a:r>
          </a:p>
          <a:p>
            <a:r>
              <a:rPr lang="en-US" dirty="0" err="1"/>
              <a:t>var</a:t>
            </a:r>
            <a:r>
              <a:rPr lang="en-US" dirty="0"/>
              <a:t> str2 = 'text enclosed in single quotes';</a:t>
            </a:r>
          </a:p>
        </p:txBody>
      </p:sp>
    </p:spTree>
    <p:extLst>
      <p:ext uri="{BB962C8B-B14F-4D97-AF65-F5344CB8AC3E}">
        <p14:creationId xmlns:p14="http://schemas.microsoft.com/office/powerpoint/2010/main" val="189464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Поведение на символните низове като обекти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Символните низов</a:t>
            </a:r>
            <a:r>
              <a:rPr lang="en-US" dirty="0"/>
              <a:t>e </a:t>
            </a:r>
            <a:r>
              <a:rPr lang="bg-BG" dirty="0"/>
              <a:t>в </a:t>
            </a:r>
            <a:r>
              <a:rPr lang="en-US" dirty="0"/>
              <a:t>JS</a:t>
            </a:r>
            <a:r>
              <a:rPr lang="bg-BG" dirty="0"/>
              <a:t> имат за обвивка </a:t>
            </a:r>
            <a:r>
              <a:rPr lang="en-US" dirty="0"/>
              <a:t>(wrapper)</a:t>
            </a:r>
            <a:r>
              <a:rPr lang="bg-BG" dirty="0"/>
              <a:t> всъщност типа обект</a:t>
            </a:r>
          </a:p>
          <a:p>
            <a:r>
              <a:rPr lang="bg-BG" dirty="0"/>
              <a:t>Всеки път когато се извика дадено </a:t>
            </a:r>
            <a:r>
              <a:rPr lang="bg-BG" dirty="0" err="1"/>
              <a:t>пропърти</a:t>
            </a:r>
            <a:r>
              <a:rPr lang="bg-BG" dirty="0"/>
              <a:t> върху символен низ, той всъщност бива обвит (</a:t>
            </a:r>
            <a:r>
              <a:rPr lang="en-US" dirty="0"/>
              <a:t>wrap-</a:t>
            </a:r>
            <a:r>
              <a:rPr lang="bg-BG" dirty="0" err="1"/>
              <a:t>нат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bg-BG" dirty="0"/>
              <a:t>от типа </a:t>
            </a:r>
            <a:r>
              <a:rPr lang="en-US" dirty="0"/>
              <a:t>object</a:t>
            </a:r>
            <a:endParaRPr lang="bg-BG" dirty="0"/>
          </a:p>
          <a:p>
            <a:r>
              <a:rPr lang="bg-BG" dirty="0"/>
              <a:t>Това позволява да могат да се използват различни вградени или дефинирани от потребителя функции и </a:t>
            </a:r>
            <a:r>
              <a:rPr lang="bg-BG" dirty="0" err="1"/>
              <a:t>пропъртита</a:t>
            </a:r>
            <a:r>
              <a:rPr lang="bg-BG" dirty="0"/>
              <a:t> върху символните низове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130941" y="5348338"/>
            <a:ext cx="2600325" cy="92333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/>
              <a:t>var str = 'sample';</a:t>
            </a:r>
          </a:p>
          <a:p>
            <a:r>
              <a:rPr lang="en-US" sz="1800" noProof="1"/>
              <a:t>str.length;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02891" y="5348338"/>
            <a:ext cx="4019549" cy="92333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/>
              <a:t>var str = 'sample';</a:t>
            </a:r>
          </a:p>
          <a:p>
            <a:r>
              <a:rPr lang="en-US" sz="1800" noProof="1"/>
              <a:t>var tempStr = new String(str);</a:t>
            </a:r>
          </a:p>
          <a:p>
            <a:r>
              <a:rPr lang="en-US" sz="1800" noProof="1"/>
              <a:t>tempStr.length;</a:t>
            </a:r>
          </a:p>
        </p:txBody>
      </p:sp>
      <p:sp>
        <p:nvSpPr>
          <p:cNvPr id="6" name="Left-Right Arrow 5"/>
          <p:cNvSpPr/>
          <p:nvPr/>
        </p:nvSpPr>
        <p:spPr>
          <a:xfrm>
            <a:off x="5912240" y="5535727"/>
            <a:ext cx="1200150" cy="548552"/>
          </a:xfrm>
          <a:prstGeom prst="leftRight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26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Обхождане на символни низове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202765"/>
            <a:ext cx="10018713" cy="3124201"/>
          </a:xfrm>
        </p:spPr>
        <p:txBody>
          <a:bodyPr/>
          <a:lstStyle/>
          <a:p>
            <a:r>
              <a:rPr lang="bg-BG" dirty="0"/>
              <a:t>Символният низ представлява поредица от символи, т.е. прилича на масив</a:t>
            </a:r>
          </a:p>
          <a:p>
            <a:r>
              <a:rPr lang="bg-BG" dirty="0"/>
              <a:t>Символният низ има фиксирана дължина </a:t>
            </a:r>
            <a:r>
              <a:rPr lang="en-US" dirty="0" err="1"/>
              <a:t>str.length</a:t>
            </a:r>
            <a:endParaRPr lang="bg-BG" dirty="0"/>
          </a:p>
          <a:p>
            <a:r>
              <a:rPr lang="bg-BG" dirty="0"/>
              <a:t>Символният низ може да бъде обхождан като масив чрез </a:t>
            </a:r>
            <a:r>
              <a:rPr lang="bg-BG" dirty="0" err="1"/>
              <a:t>индексатор</a:t>
            </a:r>
            <a:r>
              <a:rPr lang="bg-BG" dirty="0"/>
              <a:t> от 0 до </a:t>
            </a:r>
            <a:r>
              <a:rPr lang="en-US" dirty="0"/>
              <a:t>str.length-1</a:t>
            </a:r>
          </a:p>
          <a:p>
            <a:r>
              <a:rPr lang="bg-BG" dirty="0"/>
              <a:t>Елементите на символния низ могат да бъдат достъпвани чрез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93858" y="5322277"/>
            <a:ext cx="3406081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 'Sample text';</a:t>
            </a:r>
          </a:p>
          <a:p>
            <a:r>
              <a:rPr lang="en-US" dirty="0"/>
              <a:t>for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str.length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  <a:endParaRPr lang="bg-BG" dirty="0"/>
          </a:p>
          <a:p>
            <a:r>
              <a:rPr lang="bg-BG" dirty="0"/>
              <a:t>       </a:t>
            </a:r>
            <a:r>
              <a:rPr lang="en-US" dirty="0"/>
              <a:t>console.log(</a:t>
            </a:r>
            <a:r>
              <a:rPr lang="en-US" dirty="0" err="1"/>
              <a:t>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9018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върху символни низове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10156"/>
            <a:ext cx="10018713" cy="438911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str.charAt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(index)</a:t>
            </a:r>
            <a:r>
              <a:rPr lang="en-US" dirty="0"/>
              <a:t> -&gt;</a:t>
            </a:r>
            <a:r>
              <a:rPr lang="bg-BG" dirty="0"/>
              <a:t> връща символа, който се намира на дадения индекс; еквивалентно е на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[index]</a:t>
            </a:r>
          </a:p>
          <a:p>
            <a:pPr algn="just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str1.concat(str2) </a:t>
            </a:r>
            <a:r>
              <a:rPr lang="en-US" dirty="0"/>
              <a:t>-&gt; </a:t>
            </a:r>
            <a:r>
              <a:rPr lang="bg-BG" dirty="0"/>
              <a:t>долепя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str2</a:t>
            </a:r>
            <a:r>
              <a:rPr lang="bg-BG" dirty="0"/>
              <a:t> към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str1</a:t>
            </a:r>
            <a:r>
              <a:rPr lang="bg-BG" dirty="0"/>
              <a:t>, като резултат се връща нов символен низ</a:t>
            </a:r>
            <a:endParaRPr lang="en-US" dirty="0"/>
          </a:p>
          <a:p>
            <a:pPr algn="just"/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str.replace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(str1, str2) </a:t>
            </a:r>
            <a:r>
              <a:rPr lang="en-US" dirty="0"/>
              <a:t>-&gt; </a:t>
            </a:r>
            <a:r>
              <a:rPr lang="bg-BG" dirty="0"/>
              <a:t>заменя първия срещнат</a:t>
            </a:r>
            <a:r>
              <a:rPr lang="bg-BG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str1</a:t>
            </a:r>
            <a:r>
              <a:rPr lang="bg-BG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err="1"/>
              <a:t>съотвено</a:t>
            </a:r>
            <a:r>
              <a:rPr lang="bg-BG" dirty="0"/>
              <a:t> със</a:t>
            </a:r>
            <a:r>
              <a:rPr lang="bg-BG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str2</a:t>
            </a:r>
          </a:p>
          <a:p>
            <a:pPr algn="just"/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str.indexOf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(substring[, position]) -&gt; </a:t>
            </a:r>
            <a:r>
              <a:rPr lang="bg-BG" dirty="0"/>
              <a:t>връща</a:t>
            </a:r>
            <a:r>
              <a:rPr lang="en-US" dirty="0"/>
              <a:t> </a:t>
            </a:r>
            <a:r>
              <a:rPr lang="bg-BG" dirty="0"/>
              <a:t>индекса на първия срещнат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substring</a:t>
            </a:r>
            <a:r>
              <a:rPr lang="bg-BG" dirty="0"/>
              <a:t> в посока от 0 или </a:t>
            </a:r>
            <a:r>
              <a:rPr lang="en-US" dirty="0"/>
              <a:t>position</a:t>
            </a:r>
            <a:r>
              <a:rPr lang="bg-BG" dirty="0"/>
              <a:t> към </a:t>
            </a:r>
            <a:r>
              <a:rPr lang="en-US" dirty="0"/>
              <a:t>str.length-1 </a:t>
            </a:r>
            <a:r>
              <a:rPr lang="bg-BG" dirty="0"/>
              <a:t>или -1, ако няма съвпадение</a:t>
            </a:r>
            <a:endParaRPr lang="en-US" dirty="0"/>
          </a:p>
          <a:p>
            <a:pPr algn="just"/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str.lastIndexOf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(substring[, position]) -&gt; </a:t>
            </a:r>
            <a:r>
              <a:rPr lang="bg-BG" dirty="0"/>
              <a:t>връща</a:t>
            </a:r>
            <a:r>
              <a:rPr lang="en-US" dirty="0"/>
              <a:t> </a:t>
            </a:r>
            <a:r>
              <a:rPr lang="bg-BG" dirty="0"/>
              <a:t>индекса на последния срещнат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substring</a:t>
            </a:r>
            <a:r>
              <a:rPr lang="bg-BG" dirty="0"/>
              <a:t> в посока от 0 или </a:t>
            </a:r>
            <a:r>
              <a:rPr lang="en-US" dirty="0"/>
              <a:t>position</a:t>
            </a:r>
            <a:r>
              <a:rPr lang="bg-BG" dirty="0"/>
              <a:t> към </a:t>
            </a:r>
            <a:r>
              <a:rPr lang="en-US" dirty="0"/>
              <a:t>str.length-1 </a:t>
            </a:r>
            <a:r>
              <a:rPr lang="bg-BG" dirty="0"/>
              <a:t>или -1, ако няма съвпадение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15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върху символни низове(1)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10156"/>
            <a:ext cx="10018713" cy="4389119"/>
          </a:xfrm>
        </p:spPr>
        <p:txBody>
          <a:bodyPr>
            <a:normAutofit/>
          </a:bodyPr>
          <a:lstStyle/>
          <a:p>
            <a:pPr algn="just"/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str.split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(separator)</a:t>
            </a:r>
            <a:r>
              <a:rPr lang="en-US" dirty="0"/>
              <a:t> -&gt;</a:t>
            </a:r>
            <a:r>
              <a:rPr lang="bg-BG" dirty="0"/>
              <a:t> връща масив от символи/символни низове на база разделителя, който е въведен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str.trim() </a:t>
            </a:r>
            <a:r>
              <a:rPr lang="en-US" dirty="0"/>
              <a:t>-&gt; </a:t>
            </a:r>
            <a:r>
              <a:rPr lang="bg-BG" dirty="0"/>
              <a:t>премахва ненужни интервали в началото и края на символния низ</a:t>
            </a:r>
            <a:endParaRPr lang="en-US" dirty="0"/>
          </a:p>
          <a:p>
            <a:pPr algn="just"/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str.trimLeft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dirty="0"/>
              <a:t>-&gt; </a:t>
            </a:r>
            <a:r>
              <a:rPr lang="bg-BG" dirty="0"/>
              <a:t>премахва ненужни интервали в началото на символния низ</a:t>
            </a:r>
            <a:endParaRPr lang="en-US" dirty="0"/>
          </a:p>
          <a:p>
            <a:pPr algn="just"/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str.trimRight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dirty="0"/>
              <a:t>-&gt; </a:t>
            </a:r>
            <a:r>
              <a:rPr lang="bg-BG" dirty="0"/>
              <a:t>премахва ненужни интервали в края на символния низ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2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върху символни низове(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10156"/>
            <a:ext cx="10018713" cy="4389119"/>
          </a:xfrm>
        </p:spPr>
        <p:txBody>
          <a:bodyPr>
            <a:normAutofit/>
          </a:bodyPr>
          <a:lstStyle/>
          <a:p>
            <a:pPr algn="just"/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str.substr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(start[, length])</a:t>
            </a:r>
            <a:r>
              <a:rPr lang="en-US" dirty="0"/>
              <a:t> -&gt;</a:t>
            </a:r>
            <a:r>
              <a:rPr lang="bg-BG" dirty="0"/>
              <a:t> връща символен низ, който е част от символния низ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bg-BG" dirty="0"/>
              <a:t>, започващ от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start</a:t>
            </a:r>
            <a:r>
              <a:rPr lang="bg-BG" dirty="0"/>
              <a:t> с дължина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length</a:t>
            </a:r>
            <a:r>
              <a:rPr lang="bg-BG" dirty="0"/>
              <a:t> или до края на символния низ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str.substring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indexStart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[,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indexEnd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])</a:t>
            </a:r>
            <a:r>
              <a:rPr lang="bg-BG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-&gt; </a:t>
            </a:r>
            <a:r>
              <a:rPr lang="bg-BG" dirty="0"/>
              <a:t>връща </a:t>
            </a:r>
            <a:r>
              <a:rPr lang="bg-BG" dirty="0" err="1"/>
              <a:t>символвен</a:t>
            </a:r>
            <a:r>
              <a:rPr lang="bg-BG" dirty="0"/>
              <a:t> низ, който се намира между стартовия индекс и крайния индекс или от стартовия индекс до края на символния низ</a:t>
            </a:r>
          </a:p>
          <a:p>
            <a:pPr algn="just"/>
            <a:r>
              <a:rPr lang="bg-BG" dirty="0"/>
              <a:t>Повече функции и информация може да намерите на страницата на </a:t>
            </a:r>
            <a:r>
              <a:rPr lang="en-US" dirty="0">
                <a:hlinkClick r:id="rId2"/>
              </a:rPr>
              <a:t>Mozilla Developers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2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/>
              <a:t>Действия върху символни низове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83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22" y="506026"/>
            <a:ext cx="4766673" cy="5934509"/>
          </a:xfrm>
        </p:spPr>
      </p:pic>
    </p:spTree>
    <p:extLst>
      <p:ext uri="{BB962C8B-B14F-4D97-AF65-F5344CB8AC3E}">
        <p14:creationId xmlns:p14="http://schemas.microsoft.com/office/powerpoint/2010/main" val="475375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1365</TotalTime>
  <Words>551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Corbel</vt:lpstr>
      <vt:lpstr>Wingdings 2</vt:lpstr>
      <vt:lpstr>Parallax</vt:lpstr>
      <vt:lpstr>Символни низове в JavaScript</vt:lpstr>
      <vt:lpstr>Символни низове (strings)</vt:lpstr>
      <vt:lpstr>Поведение на символните низове като обекти</vt:lpstr>
      <vt:lpstr>Обхождане на символни низове</vt:lpstr>
      <vt:lpstr>Функции върху символни низове</vt:lpstr>
      <vt:lpstr>Функции върху символни низове(1)</vt:lpstr>
      <vt:lpstr>Функции върху символни низове(2)</vt:lpstr>
      <vt:lpstr>Действия върху символни низове</vt:lpstr>
      <vt:lpstr>PowerPoint Presentation</vt:lpstr>
      <vt:lpstr>Домашна работа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Какво предстои</dc:title>
  <dc:creator>Dimitar Mitev</dc:creator>
  <cp:lastModifiedBy>Dimitar Mitev</cp:lastModifiedBy>
  <cp:revision>95</cp:revision>
  <dcterms:created xsi:type="dcterms:W3CDTF">2016-03-23T12:27:37Z</dcterms:created>
  <dcterms:modified xsi:type="dcterms:W3CDTF">2016-04-23T10:49:58Z</dcterms:modified>
</cp:coreProperties>
</file>