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9" r:id="rId13"/>
    <p:sldId id="275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3AFD-BD08-4F48-91D6-4469389AE09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80F8-BB7A-4E85-94A8-AFDDEFE5F2EC}">
      <dgm:prSet phldrT="[Text]"/>
      <dgm:spPr/>
      <dgm:t>
        <a:bodyPr/>
        <a:lstStyle/>
        <a:p>
          <a:r>
            <a:rPr lang="en-US" dirty="0"/>
            <a:t>DHTML</a:t>
          </a:r>
        </a:p>
      </dgm:t>
    </dgm:pt>
    <dgm:pt modelId="{99BDF556-9A8C-4056-B990-A399424E1B22}" type="parTrans" cxnId="{64D83F1F-96EB-4BA7-B8D0-C8BC69E21BC8}">
      <dgm:prSet/>
      <dgm:spPr/>
      <dgm:t>
        <a:bodyPr/>
        <a:lstStyle/>
        <a:p>
          <a:endParaRPr lang="en-US"/>
        </a:p>
      </dgm:t>
    </dgm:pt>
    <dgm:pt modelId="{584538AD-E7AA-48F3-99C4-861F83F2E47F}" type="sibTrans" cxnId="{64D83F1F-96EB-4BA7-B8D0-C8BC69E21BC8}">
      <dgm:prSet/>
      <dgm:spPr/>
      <dgm:t>
        <a:bodyPr/>
        <a:lstStyle/>
        <a:p>
          <a:endParaRPr lang="en-US"/>
        </a:p>
      </dgm:t>
    </dgm:pt>
    <dgm:pt modelId="{C1DA7BF1-9065-45EE-AE30-258007BB485C}" type="asst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B32D41F7-F621-4CC5-B6BC-0565FB6168DE}" type="parTrans" cxnId="{AA68EAD1-E785-42BA-BEE0-A5246BC8A26D}">
      <dgm:prSet/>
      <dgm:spPr/>
      <dgm:t>
        <a:bodyPr/>
        <a:lstStyle/>
        <a:p>
          <a:endParaRPr lang="en-US"/>
        </a:p>
      </dgm:t>
    </dgm:pt>
    <dgm:pt modelId="{F83F2944-0375-4B94-86D7-7349D88A6510}" type="sibTrans" cxnId="{AA68EAD1-E785-42BA-BEE0-A5246BC8A26D}">
      <dgm:prSet/>
      <dgm:spPr/>
      <dgm:t>
        <a:bodyPr/>
        <a:lstStyle/>
        <a:p>
          <a:endParaRPr lang="en-US"/>
        </a:p>
      </dgm:t>
    </dgm:pt>
    <dgm:pt modelId="{27058554-672F-46CC-93A4-ED8BDA3A52BC}" type="asst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93754FD7-8461-48D0-A674-703C42B7D024}" type="parTrans" cxnId="{1D3F30E1-D16A-4D4A-ACFD-6492B081D49F}">
      <dgm:prSet/>
      <dgm:spPr/>
      <dgm:t>
        <a:bodyPr/>
        <a:lstStyle/>
        <a:p>
          <a:endParaRPr lang="en-US"/>
        </a:p>
      </dgm:t>
    </dgm:pt>
    <dgm:pt modelId="{B1B74CDD-62C3-46C5-9D3C-26580968A647}" type="sibTrans" cxnId="{1D3F30E1-D16A-4D4A-ACFD-6492B081D49F}">
      <dgm:prSet/>
      <dgm:spPr/>
      <dgm:t>
        <a:bodyPr/>
        <a:lstStyle/>
        <a:p>
          <a:endParaRPr lang="en-US"/>
        </a:p>
      </dgm:t>
    </dgm:pt>
    <dgm:pt modelId="{421012F3-961B-4EBE-9570-A2FE75F20BBC}" type="asst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7D0283B8-054F-49D0-8512-40B8CA93CAC4}" type="parTrans" cxnId="{E34A1802-36ED-4711-93AE-00E5FBAA76DF}">
      <dgm:prSet/>
      <dgm:spPr/>
      <dgm:t>
        <a:bodyPr/>
        <a:lstStyle/>
        <a:p>
          <a:endParaRPr lang="en-US"/>
        </a:p>
      </dgm:t>
    </dgm:pt>
    <dgm:pt modelId="{DE9FFABC-6245-44F6-B08E-0FF8FD7540F7}" type="sibTrans" cxnId="{E34A1802-36ED-4711-93AE-00E5FBAA76DF}">
      <dgm:prSet/>
      <dgm:spPr/>
      <dgm:t>
        <a:bodyPr/>
        <a:lstStyle/>
        <a:p>
          <a:endParaRPr lang="en-US"/>
        </a:p>
      </dgm:t>
    </dgm:pt>
    <dgm:pt modelId="{2584FC2C-A2D5-4D21-9F9D-4886527BAEBD}" type="pres">
      <dgm:prSet presAssocID="{D8233AFD-BD08-4F48-91D6-4469389AE0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D8D82-4FAC-4EBB-82AD-E66F89D1E621}" type="pres">
      <dgm:prSet presAssocID="{A7C580F8-BB7A-4E85-94A8-AFDDEFE5F2EC}" presName="root1" presStyleCnt="0"/>
      <dgm:spPr/>
    </dgm:pt>
    <dgm:pt modelId="{BE12FA5F-9E47-4592-B3C7-5EB16D1DC204}" type="pres">
      <dgm:prSet presAssocID="{A7C580F8-BB7A-4E85-94A8-AFDDEFE5F2E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329BB-3757-4EF7-9A56-A341A34EAFC9}" type="pres">
      <dgm:prSet presAssocID="{A7C580F8-BB7A-4E85-94A8-AFDDEFE5F2EC}" presName="level2hierChild" presStyleCnt="0"/>
      <dgm:spPr/>
    </dgm:pt>
    <dgm:pt modelId="{9DE500D9-C7FE-46A3-A7B6-746E6E9B6C28}" type="pres">
      <dgm:prSet presAssocID="{B32D41F7-F621-4CC5-B6BC-0565FB6168D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6D08BB3-B131-4280-BE79-2DF1BA25D2B8}" type="pres">
      <dgm:prSet presAssocID="{B32D41F7-F621-4CC5-B6BC-0565FB6168D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AE8FE46-4264-4D69-89A2-7650E0084A6F}" type="pres">
      <dgm:prSet presAssocID="{C1DA7BF1-9065-45EE-AE30-258007BB485C}" presName="root2" presStyleCnt="0"/>
      <dgm:spPr/>
    </dgm:pt>
    <dgm:pt modelId="{084EECA1-658E-4BE8-9643-32CFF4FA71BF}" type="pres">
      <dgm:prSet presAssocID="{C1DA7BF1-9065-45EE-AE30-258007BB485C}" presName="LevelTwoTextNode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BBB128-EC50-4413-9F53-AD525BEF7AEF}" type="pres">
      <dgm:prSet presAssocID="{C1DA7BF1-9065-45EE-AE30-258007BB485C}" presName="level3hierChild" presStyleCnt="0"/>
      <dgm:spPr/>
    </dgm:pt>
    <dgm:pt modelId="{B36D8718-3426-4C0B-B1D9-A573913E6BA7}" type="pres">
      <dgm:prSet presAssocID="{93754FD7-8461-48D0-A674-703C42B7D02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2C73F2C-6EC6-448F-B6F6-22F30BE93023}" type="pres">
      <dgm:prSet presAssocID="{93754FD7-8461-48D0-A674-703C42B7D02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2308377-4150-4AA4-8B3A-3D0F0BEC6663}" type="pres">
      <dgm:prSet presAssocID="{27058554-672F-46CC-93A4-ED8BDA3A52BC}" presName="root2" presStyleCnt="0"/>
      <dgm:spPr/>
    </dgm:pt>
    <dgm:pt modelId="{F532BB08-9096-48E3-BD6F-CA27B8C3B8CA}" type="pres">
      <dgm:prSet presAssocID="{27058554-672F-46CC-93A4-ED8BDA3A52BC}" presName="LevelTwoTextNode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14F5D-F65B-4D0E-805F-E6E2DF5E061B}" type="pres">
      <dgm:prSet presAssocID="{27058554-672F-46CC-93A4-ED8BDA3A52BC}" presName="level3hierChild" presStyleCnt="0"/>
      <dgm:spPr/>
    </dgm:pt>
    <dgm:pt modelId="{5FAEF8EE-36BC-485D-A144-5CE66503658D}" type="pres">
      <dgm:prSet presAssocID="{7D0283B8-054F-49D0-8512-40B8CA93CAC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9A177CE-0605-43FA-A683-1EA226548E22}" type="pres">
      <dgm:prSet presAssocID="{7D0283B8-054F-49D0-8512-40B8CA93CAC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CF06DB9-E6AC-4A82-B85C-81C997C25E23}" type="pres">
      <dgm:prSet presAssocID="{421012F3-961B-4EBE-9570-A2FE75F20BBC}" presName="root2" presStyleCnt="0"/>
      <dgm:spPr/>
    </dgm:pt>
    <dgm:pt modelId="{32205CC2-83C2-49EC-9FBA-3E07FDF7DA81}" type="pres">
      <dgm:prSet presAssocID="{421012F3-961B-4EBE-9570-A2FE75F20BBC}" presName="LevelTwoTextNode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4661C-6ED9-40C9-97DF-873C6349160C}" type="pres">
      <dgm:prSet presAssocID="{421012F3-961B-4EBE-9570-A2FE75F20BBC}" presName="level3hierChild" presStyleCnt="0"/>
      <dgm:spPr/>
    </dgm:pt>
  </dgm:ptLst>
  <dgm:cxnLst>
    <dgm:cxn modelId="{AA68EAD1-E785-42BA-BEE0-A5246BC8A26D}" srcId="{A7C580F8-BB7A-4E85-94A8-AFDDEFE5F2EC}" destId="{C1DA7BF1-9065-45EE-AE30-258007BB485C}" srcOrd="0" destOrd="0" parTransId="{B32D41F7-F621-4CC5-B6BC-0565FB6168DE}" sibTransId="{F83F2944-0375-4B94-86D7-7349D88A6510}"/>
    <dgm:cxn modelId="{6A837D3E-22B0-4C8A-BA21-6CBDDEAF4095}" type="presOf" srcId="{7D0283B8-054F-49D0-8512-40B8CA93CAC4}" destId="{5FAEF8EE-36BC-485D-A144-5CE66503658D}" srcOrd="0" destOrd="0" presId="urn:microsoft.com/office/officeart/2005/8/layout/hierarchy2"/>
    <dgm:cxn modelId="{D77C54EC-277F-474E-862A-5B991097D8F0}" type="presOf" srcId="{421012F3-961B-4EBE-9570-A2FE75F20BBC}" destId="{32205CC2-83C2-49EC-9FBA-3E07FDF7DA81}" srcOrd="0" destOrd="0" presId="urn:microsoft.com/office/officeart/2005/8/layout/hierarchy2"/>
    <dgm:cxn modelId="{3E4D798B-48ED-4FFA-9191-2D805388703D}" type="presOf" srcId="{93754FD7-8461-48D0-A674-703C42B7D024}" destId="{32C73F2C-6EC6-448F-B6F6-22F30BE93023}" srcOrd="1" destOrd="0" presId="urn:microsoft.com/office/officeart/2005/8/layout/hierarchy2"/>
    <dgm:cxn modelId="{64D83F1F-96EB-4BA7-B8D0-C8BC69E21BC8}" srcId="{D8233AFD-BD08-4F48-91D6-4469389AE091}" destId="{A7C580F8-BB7A-4E85-94A8-AFDDEFE5F2EC}" srcOrd="0" destOrd="0" parTransId="{99BDF556-9A8C-4056-B990-A399424E1B22}" sibTransId="{584538AD-E7AA-48F3-99C4-861F83F2E47F}"/>
    <dgm:cxn modelId="{A09930E0-5A95-4000-8F8C-0E9549AA9D4E}" type="presOf" srcId="{C1DA7BF1-9065-45EE-AE30-258007BB485C}" destId="{084EECA1-658E-4BE8-9643-32CFF4FA71BF}" srcOrd="0" destOrd="0" presId="urn:microsoft.com/office/officeart/2005/8/layout/hierarchy2"/>
    <dgm:cxn modelId="{1D3F30E1-D16A-4D4A-ACFD-6492B081D49F}" srcId="{A7C580F8-BB7A-4E85-94A8-AFDDEFE5F2EC}" destId="{27058554-672F-46CC-93A4-ED8BDA3A52BC}" srcOrd="1" destOrd="0" parTransId="{93754FD7-8461-48D0-A674-703C42B7D024}" sibTransId="{B1B74CDD-62C3-46C5-9D3C-26580968A647}"/>
    <dgm:cxn modelId="{873DED55-B8C9-45FB-9C4A-E96F6D4EFD17}" type="presOf" srcId="{93754FD7-8461-48D0-A674-703C42B7D024}" destId="{B36D8718-3426-4C0B-B1D9-A573913E6BA7}" srcOrd="0" destOrd="0" presId="urn:microsoft.com/office/officeart/2005/8/layout/hierarchy2"/>
    <dgm:cxn modelId="{E34A1802-36ED-4711-93AE-00E5FBAA76DF}" srcId="{A7C580F8-BB7A-4E85-94A8-AFDDEFE5F2EC}" destId="{421012F3-961B-4EBE-9570-A2FE75F20BBC}" srcOrd="2" destOrd="0" parTransId="{7D0283B8-054F-49D0-8512-40B8CA93CAC4}" sibTransId="{DE9FFABC-6245-44F6-B08E-0FF8FD7540F7}"/>
    <dgm:cxn modelId="{2391DA4F-6DA0-4762-8ECD-D90F1DE83A64}" type="presOf" srcId="{B32D41F7-F621-4CC5-B6BC-0565FB6168DE}" destId="{9DE500D9-C7FE-46A3-A7B6-746E6E9B6C28}" srcOrd="0" destOrd="0" presId="urn:microsoft.com/office/officeart/2005/8/layout/hierarchy2"/>
    <dgm:cxn modelId="{BE936380-03F2-4359-890C-7B9757FC53EF}" type="presOf" srcId="{B32D41F7-F621-4CC5-B6BC-0565FB6168DE}" destId="{E6D08BB3-B131-4280-BE79-2DF1BA25D2B8}" srcOrd="1" destOrd="0" presId="urn:microsoft.com/office/officeart/2005/8/layout/hierarchy2"/>
    <dgm:cxn modelId="{9F6E6DDF-588F-4ECF-B6D6-2F33CD3AFB02}" type="presOf" srcId="{7D0283B8-054F-49D0-8512-40B8CA93CAC4}" destId="{F9A177CE-0605-43FA-A683-1EA226548E22}" srcOrd="1" destOrd="0" presId="urn:microsoft.com/office/officeart/2005/8/layout/hierarchy2"/>
    <dgm:cxn modelId="{92233F1B-47D1-4911-8EF6-924F2E350165}" type="presOf" srcId="{27058554-672F-46CC-93A4-ED8BDA3A52BC}" destId="{F532BB08-9096-48E3-BD6F-CA27B8C3B8CA}" srcOrd="0" destOrd="0" presId="urn:microsoft.com/office/officeart/2005/8/layout/hierarchy2"/>
    <dgm:cxn modelId="{D740534E-212B-4847-A830-C2E9FDA8EEE9}" type="presOf" srcId="{A7C580F8-BB7A-4E85-94A8-AFDDEFE5F2EC}" destId="{BE12FA5F-9E47-4592-B3C7-5EB16D1DC204}" srcOrd="0" destOrd="0" presId="urn:microsoft.com/office/officeart/2005/8/layout/hierarchy2"/>
    <dgm:cxn modelId="{62D745BC-DF51-453C-82EA-763ABDBAE068}" type="presOf" srcId="{D8233AFD-BD08-4F48-91D6-4469389AE091}" destId="{2584FC2C-A2D5-4D21-9F9D-4886527BAEBD}" srcOrd="0" destOrd="0" presId="urn:microsoft.com/office/officeart/2005/8/layout/hierarchy2"/>
    <dgm:cxn modelId="{A265299E-A8DC-4D32-B1CA-E759CC7984C8}" type="presParOf" srcId="{2584FC2C-A2D5-4D21-9F9D-4886527BAEBD}" destId="{12FD8D82-4FAC-4EBB-82AD-E66F89D1E621}" srcOrd="0" destOrd="0" presId="urn:microsoft.com/office/officeart/2005/8/layout/hierarchy2"/>
    <dgm:cxn modelId="{5A97EB5C-0702-4222-A0C4-2CAFFCA2F9B5}" type="presParOf" srcId="{12FD8D82-4FAC-4EBB-82AD-E66F89D1E621}" destId="{BE12FA5F-9E47-4592-B3C7-5EB16D1DC204}" srcOrd="0" destOrd="0" presId="urn:microsoft.com/office/officeart/2005/8/layout/hierarchy2"/>
    <dgm:cxn modelId="{B17E0B2E-8373-4607-B34B-6A6311402369}" type="presParOf" srcId="{12FD8D82-4FAC-4EBB-82AD-E66F89D1E621}" destId="{DC5329BB-3757-4EF7-9A56-A341A34EAFC9}" srcOrd="1" destOrd="0" presId="urn:microsoft.com/office/officeart/2005/8/layout/hierarchy2"/>
    <dgm:cxn modelId="{1F61C864-0DCA-438B-B88A-B782A28B014D}" type="presParOf" srcId="{DC5329BB-3757-4EF7-9A56-A341A34EAFC9}" destId="{9DE500D9-C7FE-46A3-A7B6-746E6E9B6C28}" srcOrd="0" destOrd="0" presId="urn:microsoft.com/office/officeart/2005/8/layout/hierarchy2"/>
    <dgm:cxn modelId="{DF3B2ADC-C96B-4A25-A61F-E3E7FB3FAA8F}" type="presParOf" srcId="{9DE500D9-C7FE-46A3-A7B6-746E6E9B6C28}" destId="{E6D08BB3-B131-4280-BE79-2DF1BA25D2B8}" srcOrd="0" destOrd="0" presId="urn:microsoft.com/office/officeart/2005/8/layout/hierarchy2"/>
    <dgm:cxn modelId="{458AF3A3-B753-4DA9-B97F-ED4F3008ABA1}" type="presParOf" srcId="{DC5329BB-3757-4EF7-9A56-A341A34EAFC9}" destId="{0AE8FE46-4264-4D69-89A2-7650E0084A6F}" srcOrd="1" destOrd="0" presId="urn:microsoft.com/office/officeart/2005/8/layout/hierarchy2"/>
    <dgm:cxn modelId="{E496824F-60C2-4C13-8ECA-800E9AD41413}" type="presParOf" srcId="{0AE8FE46-4264-4D69-89A2-7650E0084A6F}" destId="{084EECA1-658E-4BE8-9643-32CFF4FA71BF}" srcOrd="0" destOrd="0" presId="urn:microsoft.com/office/officeart/2005/8/layout/hierarchy2"/>
    <dgm:cxn modelId="{DC947AAA-5608-4F42-903E-F5B8A1160D65}" type="presParOf" srcId="{0AE8FE46-4264-4D69-89A2-7650E0084A6F}" destId="{F5BBB128-EC50-4413-9F53-AD525BEF7AEF}" srcOrd="1" destOrd="0" presId="urn:microsoft.com/office/officeart/2005/8/layout/hierarchy2"/>
    <dgm:cxn modelId="{B6F77718-A7AB-42CD-9CCE-6D5E3D61DBD4}" type="presParOf" srcId="{DC5329BB-3757-4EF7-9A56-A341A34EAFC9}" destId="{B36D8718-3426-4C0B-B1D9-A573913E6BA7}" srcOrd="2" destOrd="0" presId="urn:microsoft.com/office/officeart/2005/8/layout/hierarchy2"/>
    <dgm:cxn modelId="{B3A17F0F-08DC-4DE0-9DE8-92F88F2B2E3D}" type="presParOf" srcId="{B36D8718-3426-4C0B-B1D9-A573913E6BA7}" destId="{32C73F2C-6EC6-448F-B6F6-22F30BE93023}" srcOrd="0" destOrd="0" presId="urn:microsoft.com/office/officeart/2005/8/layout/hierarchy2"/>
    <dgm:cxn modelId="{ADAB5A5A-97F9-497D-9215-8CD540C728C3}" type="presParOf" srcId="{DC5329BB-3757-4EF7-9A56-A341A34EAFC9}" destId="{F2308377-4150-4AA4-8B3A-3D0F0BEC6663}" srcOrd="3" destOrd="0" presId="urn:microsoft.com/office/officeart/2005/8/layout/hierarchy2"/>
    <dgm:cxn modelId="{3F231AC3-BEBD-4869-9BA1-F254112726E0}" type="presParOf" srcId="{F2308377-4150-4AA4-8B3A-3D0F0BEC6663}" destId="{F532BB08-9096-48E3-BD6F-CA27B8C3B8CA}" srcOrd="0" destOrd="0" presId="urn:microsoft.com/office/officeart/2005/8/layout/hierarchy2"/>
    <dgm:cxn modelId="{82B8F114-F44C-4FD9-B7F6-43A0E6E5D8E4}" type="presParOf" srcId="{F2308377-4150-4AA4-8B3A-3D0F0BEC6663}" destId="{4ED14F5D-F65B-4D0E-805F-E6E2DF5E061B}" srcOrd="1" destOrd="0" presId="urn:microsoft.com/office/officeart/2005/8/layout/hierarchy2"/>
    <dgm:cxn modelId="{AA682AFA-63A0-4477-A0A4-087720452D75}" type="presParOf" srcId="{DC5329BB-3757-4EF7-9A56-A341A34EAFC9}" destId="{5FAEF8EE-36BC-485D-A144-5CE66503658D}" srcOrd="4" destOrd="0" presId="urn:microsoft.com/office/officeart/2005/8/layout/hierarchy2"/>
    <dgm:cxn modelId="{744AD9AA-5E72-4622-BFEF-E7099A026C14}" type="presParOf" srcId="{5FAEF8EE-36BC-485D-A144-5CE66503658D}" destId="{F9A177CE-0605-43FA-A683-1EA226548E22}" srcOrd="0" destOrd="0" presId="urn:microsoft.com/office/officeart/2005/8/layout/hierarchy2"/>
    <dgm:cxn modelId="{D402A892-15A0-46FC-8216-90CF81781B7F}" type="presParOf" srcId="{DC5329BB-3757-4EF7-9A56-A341A34EAFC9}" destId="{8CF06DB9-E6AC-4A82-B85C-81C997C25E23}" srcOrd="5" destOrd="0" presId="urn:microsoft.com/office/officeart/2005/8/layout/hierarchy2"/>
    <dgm:cxn modelId="{57F0FD31-12D9-4299-989D-E479D7FB1686}" type="presParOf" srcId="{8CF06DB9-E6AC-4A82-B85C-81C997C25E23}" destId="{32205CC2-83C2-49EC-9FBA-3E07FDF7DA81}" srcOrd="0" destOrd="0" presId="urn:microsoft.com/office/officeart/2005/8/layout/hierarchy2"/>
    <dgm:cxn modelId="{E4753108-9B8D-4420-9929-B213FE6D87A8}" type="presParOf" srcId="{8CF06DB9-E6AC-4A82-B85C-81C997C25E23}" destId="{CE94661C-6ED9-40C9-97DF-873C634916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4902E-AEA3-4663-8E50-ED16691AA7C3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305A5-BB2B-4A9D-9234-9001ECD52976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0D5167D5-FD35-4B5B-888D-FD7067B0C2D9}" type="parTrans" cxnId="{39FDACB5-0ABA-49D3-9B8D-1D41047391A9}">
      <dgm:prSet/>
      <dgm:spPr/>
      <dgm:t>
        <a:bodyPr/>
        <a:lstStyle/>
        <a:p>
          <a:endParaRPr lang="en-US"/>
        </a:p>
      </dgm:t>
    </dgm:pt>
    <dgm:pt modelId="{36DB36A5-67C5-4736-A703-493933F644F7}" type="sibTrans" cxnId="{39FDACB5-0ABA-49D3-9B8D-1D41047391A9}">
      <dgm:prSet/>
      <dgm:spPr/>
      <dgm:t>
        <a:bodyPr/>
        <a:lstStyle/>
        <a:p>
          <a:endParaRPr lang="en-US"/>
        </a:p>
      </dgm:t>
    </dgm:pt>
    <dgm:pt modelId="{EC266908-FF05-4C9E-83A5-16DAADD1E243}">
      <dgm:prSet phldrT="[Text]"/>
      <dgm:spPr/>
      <dgm:t>
        <a:bodyPr/>
        <a:lstStyle/>
        <a:p>
          <a:r>
            <a:rPr lang="en-US" dirty="0"/>
            <a:t>window</a:t>
          </a:r>
        </a:p>
      </dgm:t>
    </dgm:pt>
    <dgm:pt modelId="{FC2601F6-D611-4F13-BEDF-4FEF41AE5468}" type="parTrans" cxnId="{2DD414AB-4C4A-4507-AF78-86DFC840859C}">
      <dgm:prSet/>
      <dgm:spPr/>
      <dgm:t>
        <a:bodyPr/>
        <a:lstStyle/>
        <a:p>
          <a:endParaRPr lang="en-US"/>
        </a:p>
      </dgm:t>
    </dgm:pt>
    <dgm:pt modelId="{B7BC0467-4988-460D-A20A-1D448CBFF12D}" type="sibTrans" cxnId="{2DD414AB-4C4A-4507-AF78-86DFC840859C}">
      <dgm:prSet/>
      <dgm:spPr/>
      <dgm:t>
        <a:bodyPr/>
        <a:lstStyle/>
        <a:p>
          <a:endParaRPr lang="en-US"/>
        </a:p>
      </dgm:t>
    </dgm:pt>
    <dgm:pt modelId="{2CFF7402-5522-487D-B2B7-45246EA5FB6A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F6FE9FC1-97E6-4CEA-A4D6-B5D8087D377C}" type="parTrans" cxnId="{B6791C75-9871-41B9-B766-9DBD5711A182}">
      <dgm:prSet/>
      <dgm:spPr/>
      <dgm:t>
        <a:bodyPr/>
        <a:lstStyle/>
        <a:p>
          <a:endParaRPr lang="en-US"/>
        </a:p>
      </dgm:t>
    </dgm:pt>
    <dgm:pt modelId="{0BAC54A0-E35B-490B-8A40-F70A9E74EE15}" type="sibTrans" cxnId="{B6791C75-9871-41B9-B766-9DBD5711A182}">
      <dgm:prSet/>
      <dgm:spPr/>
      <dgm:t>
        <a:bodyPr/>
        <a:lstStyle/>
        <a:p>
          <a:endParaRPr lang="en-US"/>
        </a:p>
      </dgm:t>
    </dgm:pt>
    <dgm:pt modelId="{233D1B26-2595-4AF0-97A7-2DDDFA83C48A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E4F124F-36A5-4C07-B3FA-82F83474A6E9}" type="parTrans" cxnId="{3322A50B-B4E3-4F34-81C9-5340D34A0A2E}">
      <dgm:prSet/>
      <dgm:spPr/>
      <dgm:t>
        <a:bodyPr/>
        <a:lstStyle/>
        <a:p>
          <a:endParaRPr lang="en-US"/>
        </a:p>
      </dgm:t>
    </dgm:pt>
    <dgm:pt modelId="{49EF3471-E733-4DB9-9AAC-738CBB07E70F}" type="sibTrans" cxnId="{3322A50B-B4E3-4F34-81C9-5340D34A0A2E}">
      <dgm:prSet/>
      <dgm:spPr/>
      <dgm:t>
        <a:bodyPr/>
        <a:lstStyle/>
        <a:p>
          <a:endParaRPr lang="en-US"/>
        </a:p>
      </dgm:t>
    </dgm:pt>
    <dgm:pt modelId="{193283BC-6FE2-4937-89C2-547F9B8367AE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F6780BA7-79FF-42A2-B338-A73D9E0AEB11}" type="parTrans" cxnId="{76626A2A-45BD-400C-84E3-9C23BCD76574}">
      <dgm:prSet/>
      <dgm:spPr/>
      <dgm:t>
        <a:bodyPr/>
        <a:lstStyle/>
        <a:p>
          <a:endParaRPr lang="en-US"/>
        </a:p>
      </dgm:t>
    </dgm:pt>
    <dgm:pt modelId="{3B717AEC-B0F1-4F16-90BC-52FB75032B9D}" type="sibTrans" cxnId="{76626A2A-45BD-400C-84E3-9C23BCD76574}">
      <dgm:prSet/>
      <dgm:spPr/>
      <dgm:t>
        <a:bodyPr/>
        <a:lstStyle/>
        <a:p>
          <a:endParaRPr lang="en-US"/>
        </a:p>
      </dgm:t>
    </dgm:pt>
    <dgm:pt modelId="{EC9E48CA-F71F-46EF-AA62-66DC86E8E08D}">
      <dgm:prSet phldrT="[Text]"/>
      <dgm:spPr/>
      <dgm:t>
        <a:bodyPr/>
        <a:lstStyle/>
        <a:p>
          <a:r>
            <a:rPr lang="en-US" dirty="0"/>
            <a:t>console</a:t>
          </a:r>
        </a:p>
      </dgm:t>
    </dgm:pt>
    <dgm:pt modelId="{53FFDE34-10A9-43ED-8198-78BC42E84E4D}" type="parTrans" cxnId="{9554A64E-6806-4CCF-B115-DD081AFE5911}">
      <dgm:prSet/>
      <dgm:spPr/>
      <dgm:t>
        <a:bodyPr/>
        <a:lstStyle/>
        <a:p>
          <a:endParaRPr lang="en-US"/>
        </a:p>
      </dgm:t>
    </dgm:pt>
    <dgm:pt modelId="{F2F2C829-1E96-4D1B-862A-33069CC051A1}" type="sibTrans" cxnId="{9554A64E-6806-4CCF-B115-DD081AFE5911}">
      <dgm:prSet/>
      <dgm:spPr/>
      <dgm:t>
        <a:bodyPr/>
        <a:lstStyle/>
        <a:p>
          <a:endParaRPr lang="en-US"/>
        </a:p>
      </dgm:t>
    </dgm:pt>
    <dgm:pt modelId="{9BB9D16D-BFBD-4E00-811F-7D81CB40E769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479F6A46-5B73-4753-A8B6-71E302832762}" type="parTrans" cxnId="{BBD4CA62-F884-4A42-B314-C7C28B5FB556}">
      <dgm:prSet/>
      <dgm:spPr/>
      <dgm:t>
        <a:bodyPr/>
        <a:lstStyle/>
        <a:p>
          <a:endParaRPr lang="en-US"/>
        </a:p>
      </dgm:t>
    </dgm:pt>
    <dgm:pt modelId="{829038CF-6FC4-4B44-A16E-595398FC224B}" type="sibTrans" cxnId="{BBD4CA62-F884-4A42-B314-C7C28B5FB556}">
      <dgm:prSet/>
      <dgm:spPr/>
      <dgm:t>
        <a:bodyPr/>
        <a:lstStyle/>
        <a:p>
          <a:endParaRPr lang="en-US"/>
        </a:p>
      </dgm:t>
    </dgm:pt>
    <dgm:pt modelId="{73F2DD5F-739C-4C65-A4D9-935B17BF451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E150514-5681-437E-98C2-1E63273F95DD}" type="parTrans" cxnId="{E00EF4BD-D8D7-4549-BB64-730F5B169DAB}">
      <dgm:prSet/>
      <dgm:spPr/>
      <dgm:t>
        <a:bodyPr/>
        <a:lstStyle/>
        <a:p>
          <a:endParaRPr lang="en-US"/>
        </a:p>
      </dgm:t>
    </dgm:pt>
    <dgm:pt modelId="{71287601-519A-4F89-8DD5-BDF4108C6806}" type="sibTrans" cxnId="{E00EF4BD-D8D7-4549-BB64-730F5B169DAB}">
      <dgm:prSet/>
      <dgm:spPr/>
      <dgm:t>
        <a:bodyPr/>
        <a:lstStyle/>
        <a:p>
          <a:endParaRPr lang="en-US"/>
        </a:p>
      </dgm:t>
    </dgm:pt>
    <dgm:pt modelId="{E1394F1F-77D3-4EB2-85D8-38DA710C7FE4}" type="pres">
      <dgm:prSet presAssocID="{0CE4902E-AEA3-4663-8E50-ED16691AA7C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CE6EB-0E80-47FD-BBAE-76764FE0EEA6}" type="pres">
      <dgm:prSet presAssocID="{136305A5-BB2B-4A9D-9234-9001ECD52976}" presName="root1" presStyleCnt="0"/>
      <dgm:spPr/>
    </dgm:pt>
    <dgm:pt modelId="{BC55A964-21AC-41A9-B459-589605241027}" type="pres">
      <dgm:prSet presAssocID="{136305A5-BB2B-4A9D-9234-9001ECD529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868DA-C564-4FC1-B223-DC671DFF1C8C}" type="pres">
      <dgm:prSet presAssocID="{136305A5-BB2B-4A9D-9234-9001ECD52976}" presName="level2hierChild" presStyleCnt="0"/>
      <dgm:spPr/>
    </dgm:pt>
    <dgm:pt modelId="{EE1FC525-BC0F-4D95-8202-FDA2800D863A}" type="pres">
      <dgm:prSet presAssocID="{FC2601F6-D611-4F13-BEDF-4FEF41AE546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7217E31E-08F7-45F8-BAA2-1AF52E4387F5}" type="pres">
      <dgm:prSet presAssocID="{FC2601F6-D611-4F13-BEDF-4FEF41AE546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5E61018-0CE1-4281-A73D-76444B395B1E}" type="pres">
      <dgm:prSet presAssocID="{EC266908-FF05-4C9E-83A5-16DAADD1E243}" presName="root2" presStyleCnt="0"/>
      <dgm:spPr/>
    </dgm:pt>
    <dgm:pt modelId="{DD55B2CC-872C-4B62-8F57-04EE6D762B90}" type="pres">
      <dgm:prSet presAssocID="{EC266908-FF05-4C9E-83A5-16DAADD1E24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80C0A9-E240-4DC1-9A74-1517D72FA572}" type="pres">
      <dgm:prSet presAssocID="{EC266908-FF05-4C9E-83A5-16DAADD1E243}" presName="level3hierChild" presStyleCnt="0"/>
      <dgm:spPr/>
    </dgm:pt>
    <dgm:pt modelId="{B7298179-20F6-4B7D-A762-B674ADBD9037}" type="pres">
      <dgm:prSet presAssocID="{F6FE9FC1-97E6-4CEA-A4D6-B5D8087D377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A3D312CA-FD80-4A1C-B2C4-76024F224091}" type="pres">
      <dgm:prSet presAssocID="{F6FE9FC1-97E6-4CEA-A4D6-B5D8087D377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6E55060-C5AD-41CC-A834-49AA853ED559}" type="pres">
      <dgm:prSet presAssocID="{2CFF7402-5522-487D-B2B7-45246EA5FB6A}" presName="root2" presStyleCnt="0"/>
      <dgm:spPr/>
    </dgm:pt>
    <dgm:pt modelId="{979FBBDA-44C5-4F34-AF21-B510A698D321}" type="pres">
      <dgm:prSet presAssocID="{2CFF7402-5522-487D-B2B7-45246EA5FB6A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E15FF-E1E8-4115-A290-A97803B583F9}" type="pres">
      <dgm:prSet presAssocID="{2CFF7402-5522-487D-B2B7-45246EA5FB6A}" presName="level3hierChild" presStyleCnt="0"/>
      <dgm:spPr/>
    </dgm:pt>
    <dgm:pt modelId="{6E6F2605-47BF-4FCC-ACAD-E2636BE32143}" type="pres">
      <dgm:prSet presAssocID="{3E4F124F-36A5-4C07-B3FA-82F83474A6E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EF515CA-7D83-4C12-890F-53953689956D}" type="pres">
      <dgm:prSet presAssocID="{3E4F124F-36A5-4C07-B3FA-82F83474A6E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67C56CEF-0338-4120-9EA1-BE1028F2CFBC}" type="pres">
      <dgm:prSet presAssocID="{233D1B26-2595-4AF0-97A7-2DDDFA83C48A}" presName="root2" presStyleCnt="0"/>
      <dgm:spPr/>
    </dgm:pt>
    <dgm:pt modelId="{9B6AD863-7420-40C6-8748-5F843439AE17}" type="pres">
      <dgm:prSet presAssocID="{233D1B26-2595-4AF0-97A7-2DDDFA83C48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C3C72-6D28-45E7-A713-CF42AE9B8FDC}" type="pres">
      <dgm:prSet presAssocID="{233D1B26-2595-4AF0-97A7-2DDDFA83C48A}" presName="level3hierChild" presStyleCnt="0"/>
      <dgm:spPr/>
    </dgm:pt>
    <dgm:pt modelId="{285FD776-084F-40F4-BC1D-E952B4B0420A}" type="pres">
      <dgm:prSet presAssocID="{F6780BA7-79FF-42A2-B338-A73D9E0AEB11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9730C7F-37CA-43B6-A052-4176BE8A2902}" type="pres">
      <dgm:prSet presAssocID="{F6780BA7-79FF-42A2-B338-A73D9E0AEB11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296DF0A-D227-4822-AE5B-AA669307B370}" type="pres">
      <dgm:prSet presAssocID="{193283BC-6FE2-4937-89C2-547F9B8367AE}" presName="root2" presStyleCnt="0"/>
      <dgm:spPr/>
    </dgm:pt>
    <dgm:pt modelId="{66C9145C-710C-4C0C-9C36-7178356B5BD6}" type="pres">
      <dgm:prSet presAssocID="{193283BC-6FE2-4937-89C2-547F9B8367AE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4B1D9-9CC3-40A6-B7B3-B5E7E38B1169}" type="pres">
      <dgm:prSet presAssocID="{193283BC-6FE2-4937-89C2-547F9B8367AE}" presName="level3hierChild" presStyleCnt="0"/>
      <dgm:spPr/>
    </dgm:pt>
    <dgm:pt modelId="{07A7E966-539B-4317-8B99-54D8E518BBB2}" type="pres">
      <dgm:prSet presAssocID="{53FFDE34-10A9-43ED-8198-78BC42E84E4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C4416D92-A461-45F2-B4EB-4F3E9C3543F0}" type="pres">
      <dgm:prSet presAssocID="{53FFDE34-10A9-43ED-8198-78BC42E84E4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2403463C-6D02-4629-AB0B-D42CF15D083A}" type="pres">
      <dgm:prSet presAssocID="{EC9E48CA-F71F-46EF-AA62-66DC86E8E08D}" presName="root2" presStyleCnt="0"/>
      <dgm:spPr/>
    </dgm:pt>
    <dgm:pt modelId="{5CFDBF41-FCED-4C2C-BA0E-14752DC33CF2}" type="pres">
      <dgm:prSet presAssocID="{EC9E48CA-F71F-46EF-AA62-66DC86E8E08D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D12BD-B88A-4EB8-A945-82B3741FB96C}" type="pres">
      <dgm:prSet presAssocID="{EC9E48CA-F71F-46EF-AA62-66DC86E8E08D}" presName="level3hierChild" presStyleCnt="0"/>
      <dgm:spPr/>
    </dgm:pt>
    <dgm:pt modelId="{74FE30D8-9D02-4F2E-9711-61050195BF6E}" type="pres">
      <dgm:prSet presAssocID="{479F6A46-5B73-4753-A8B6-71E302832762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CD90707-49F9-403E-8D85-584758680460}" type="pres">
      <dgm:prSet presAssocID="{479F6A46-5B73-4753-A8B6-71E30283276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DBE5751A-14D0-4401-B701-760966A690CB}" type="pres">
      <dgm:prSet presAssocID="{9BB9D16D-BFBD-4E00-811F-7D81CB40E769}" presName="root2" presStyleCnt="0"/>
      <dgm:spPr/>
    </dgm:pt>
    <dgm:pt modelId="{E0D55938-7B7C-4932-8DE9-3524D895AED8}" type="pres">
      <dgm:prSet presAssocID="{9BB9D16D-BFBD-4E00-811F-7D81CB40E76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B00FD-BE5F-4C9E-9663-12E680942364}" type="pres">
      <dgm:prSet presAssocID="{9BB9D16D-BFBD-4E00-811F-7D81CB40E769}" presName="level3hierChild" presStyleCnt="0"/>
      <dgm:spPr/>
    </dgm:pt>
    <dgm:pt modelId="{F5F282BD-F21A-45D6-BEE8-D5718D75E4D7}" type="pres">
      <dgm:prSet presAssocID="{1E150514-5681-437E-98C2-1E63273F95DD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A165DD72-2041-4B38-9D7D-7FED38A12F7C}" type="pres">
      <dgm:prSet presAssocID="{1E150514-5681-437E-98C2-1E63273F95D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3B7323BB-F957-4730-9B0C-5DED5DECB29B}" type="pres">
      <dgm:prSet presAssocID="{73F2DD5F-739C-4C65-A4D9-935B17BF4511}" presName="root2" presStyleCnt="0"/>
      <dgm:spPr/>
    </dgm:pt>
    <dgm:pt modelId="{EB1D4CF5-BE15-480B-86EA-E212B8415225}" type="pres">
      <dgm:prSet presAssocID="{73F2DD5F-739C-4C65-A4D9-935B17BF4511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2BA67-5476-46F5-92F5-EA2EEF1E8258}" type="pres">
      <dgm:prSet presAssocID="{73F2DD5F-739C-4C65-A4D9-935B17BF4511}" presName="level3hierChild" presStyleCnt="0"/>
      <dgm:spPr/>
    </dgm:pt>
  </dgm:ptLst>
  <dgm:cxnLst>
    <dgm:cxn modelId="{8ECF6C46-9EC4-47C0-9504-DFE2429C1B4C}" type="presOf" srcId="{1E150514-5681-437E-98C2-1E63273F95DD}" destId="{F5F282BD-F21A-45D6-BEE8-D5718D75E4D7}" srcOrd="0" destOrd="0" presId="urn:microsoft.com/office/officeart/2008/layout/HorizontalMultiLevelHierarchy"/>
    <dgm:cxn modelId="{69756D89-4F3A-4B93-B114-31E60DC81D14}" type="presOf" srcId="{EC9E48CA-F71F-46EF-AA62-66DC86E8E08D}" destId="{5CFDBF41-FCED-4C2C-BA0E-14752DC33CF2}" srcOrd="0" destOrd="0" presId="urn:microsoft.com/office/officeart/2008/layout/HorizontalMultiLevelHierarchy"/>
    <dgm:cxn modelId="{4973CACC-3B43-445D-8AE5-0C8AABF9382A}" type="presOf" srcId="{73F2DD5F-739C-4C65-A4D9-935B17BF4511}" destId="{EB1D4CF5-BE15-480B-86EA-E212B8415225}" srcOrd="0" destOrd="0" presId="urn:microsoft.com/office/officeart/2008/layout/HorizontalMultiLevelHierarchy"/>
    <dgm:cxn modelId="{BBD4CA62-F884-4A42-B314-C7C28B5FB556}" srcId="{136305A5-BB2B-4A9D-9234-9001ECD52976}" destId="{9BB9D16D-BFBD-4E00-811F-7D81CB40E769}" srcOrd="5" destOrd="0" parTransId="{479F6A46-5B73-4753-A8B6-71E302832762}" sibTransId="{829038CF-6FC4-4B44-A16E-595398FC224B}"/>
    <dgm:cxn modelId="{76626A2A-45BD-400C-84E3-9C23BCD76574}" srcId="{136305A5-BB2B-4A9D-9234-9001ECD52976}" destId="{193283BC-6FE2-4937-89C2-547F9B8367AE}" srcOrd="3" destOrd="0" parTransId="{F6780BA7-79FF-42A2-B338-A73D9E0AEB11}" sibTransId="{3B717AEC-B0F1-4F16-90BC-52FB75032B9D}"/>
    <dgm:cxn modelId="{B4C308F8-39CB-418C-B255-FAFD3A813AC8}" type="presOf" srcId="{1E150514-5681-437E-98C2-1E63273F95DD}" destId="{A165DD72-2041-4B38-9D7D-7FED38A12F7C}" srcOrd="1" destOrd="0" presId="urn:microsoft.com/office/officeart/2008/layout/HorizontalMultiLevelHierarchy"/>
    <dgm:cxn modelId="{EEC134EA-7C8E-4EE7-B54B-DA21A1957526}" type="presOf" srcId="{F6FE9FC1-97E6-4CEA-A4D6-B5D8087D377C}" destId="{B7298179-20F6-4B7D-A762-B674ADBD9037}" srcOrd="0" destOrd="0" presId="urn:microsoft.com/office/officeart/2008/layout/HorizontalMultiLevelHierarchy"/>
    <dgm:cxn modelId="{3F4D70DC-2509-4FFA-8D21-4E4ED82DBC3F}" type="presOf" srcId="{F6FE9FC1-97E6-4CEA-A4D6-B5D8087D377C}" destId="{A3D312CA-FD80-4A1C-B2C4-76024F224091}" srcOrd="1" destOrd="0" presId="urn:microsoft.com/office/officeart/2008/layout/HorizontalMultiLevelHierarchy"/>
    <dgm:cxn modelId="{1CB93A13-259D-486A-9A4C-3D5E6153CB27}" type="presOf" srcId="{EC266908-FF05-4C9E-83A5-16DAADD1E243}" destId="{DD55B2CC-872C-4B62-8F57-04EE6D762B90}" srcOrd="0" destOrd="0" presId="urn:microsoft.com/office/officeart/2008/layout/HorizontalMultiLevelHierarchy"/>
    <dgm:cxn modelId="{3322A50B-B4E3-4F34-81C9-5340D34A0A2E}" srcId="{136305A5-BB2B-4A9D-9234-9001ECD52976}" destId="{233D1B26-2595-4AF0-97A7-2DDDFA83C48A}" srcOrd="2" destOrd="0" parTransId="{3E4F124F-36A5-4C07-B3FA-82F83474A6E9}" sibTransId="{49EF3471-E733-4DB9-9AAC-738CBB07E70F}"/>
    <dgm:cxn modelId="{19E35F35-076D-4C4C-A3F5-E4BD3FEAA2FE}" type="presOf" srcId="{193283BC-6FE2-4937-89C2-547F9B8367AE}" destId="{66C9145C-710C-4C0C-9C36-7178356B5BD6}" srcOrd="0" destOrd="0" presId="urn:microsoft.com/office/officeart/2008/layout/HorizontalMultiLevelHierarchy"/>
    <dgm:cxn modelId="{BDC55D30-76EE-4514-A460-7BBE27C9E66F}" type="presOf" srcId="{FC2601F6-D611-4F13-BEDF-4FEF41AE5468}" destId="{EE1FC525-BC0F-4D95-8202-FDA2800D863A}" srcOrd="0" destOrd="0" presId="urn:microsoft.com/office/officeart/2008/layout/HorizontalMultiLevelHierarchy"/>
    <dgm:cxn modelId="{69979312-2536-4CC5-9993-7D5B007B6C69}" type="presOf" srcId="{53FFDE34-10A9-43ED-8198-78BC42E84E4D}" destId="{C4416D92-A461-45F2-B4EB-4F3E9C3543F0}" srcOrd="1" destOrd="0" presId="urn:microsoft.com/office/officeart/2008/layout/HorizontalMultiLevelHierarchy"/>
    <dgm:cxn modelId="{E00EF4BD-D8D7-4549-BB64-730F5B169DAB}" srcId="{136305A5-BB2B-4A9D-9234-9001ECD52976}" destId="{73F2DD5F-739C-4C65-A4D9-935B17BF4511}" srcOrd="6" destOrd="0" parTransId="{1E150514-5681-437E-98C2-1E63273F95DD}" sibTransId="{71287601-519A-4F89-8DD5-BDF4108C6806}"/>
    <dgm:cxn modelId="{06BADE31-69B8-4381-AD37-1AE2E0F0B401}" type="presOf" srcId="{53FFDE34-10A9-43ED-8198-78BC42E84E4D}" destId="{07A7E966-539B-4317-8B99-54D8E518BBB2}" srcOrd="0" destOrd="0" presId="urn:microsoft.com/office/officeart/2008/layout/HorizontalMultiLevelHierarchy"/>
    <dgm:cxn modelId="{8E138183-4C2E-49FE-8E90-7B852EFF3C12}" type="presOf" srcId="{F6780BA7-79FF-42A2-B338-A73D9E0AEB11}" destId="{59730C7F-37CA-43B6-A052-4176BE8A2902}" srcOrd="1" destOrd="0" presId="urn:microsoft.com/office/officeart/2008/layout/HorizontalMultiLevelHierarchy"/>
    <dgm:cxn modelId="{102F2FB1-8196-4E08-A2B3-9DC2D1477BB9}" type="presOf" srcId="{F6780BA7-79FF-42A2-B338-A73D9E0AEB11}" destId="{285FD776-084F-40F4-BC1D-E952B4B0420A}" srcOrd="0" destOrd="0" presId="urn:microsoft.com/office/officeart/2008/layout/HorizontalMultiLevelHierarchy"/>
    <dgm:cxn modelId="{55A49E62-D1D9-4586-BE92-1920B74F7304}" type="presOf" srcId="{3E4F124F-36A5-4C07-B3FA-82F83474A6E9}" destId="{0EF515CA-7D83-4C12-890F-53953689956D}" srcOrd="1" destOrd="0" presId="urn:microsoft.com/office/officeart/2008/layout/HorizontalMultiLevelHierarchy"/>
    <dgm:cxn modelId="{39FDACB5-0ABA-49D3-9B8D-1D41047391A9}" srcId="{0CE4902E-AEA3-4663-8E50-ED16691AA7C3}" destId="{136305A5-BB2B-4A9D-9234-9001ECD52976}" srcOrd="0" destOrd="0" parTransId="{0D5167D5-FD35-4B5B-888D-FD7067B0C2D9}" sibTransId="{36DB36A5-67C5-4736-A703-493933F644F7}"/>
    <dgm:cxn modelId="{25652202-AC52-4B37-AA0A-A5C043BFDF98}" type="presOf" srcId="{2CFF7402-5522-487D-B2B7-45246EA5FB6A}" destId="{979FBBDA-44C5-4F34-AF21-B510A698D321}" srcOrd="0" destOrd="0" presId="urn:microsoft.com/office/officeart/2008/layout/HorizontalMultiLevelHierarchy"/>
    <dgm:cxn modelId="{BBAEFADE-B3A8-4515-A316-578BB92F6272}" type="presOf" srcId="{0CE4902E-AEA3-4663-8E50-ED16691AA7C3}" destId="{E1394F1F-77D3-4EB2-85D8-38DA710C7FE4}" srcOrd="0" destOrd="0" presId="urn:microsoft.com/office/officeart/2008/layout/HorizontalMultiLevelHierarchy"/>
    <dgm:cxn modelId="{83A17117-1782-4823-851E-8ECE04AB755F}" type="presOf" srcId="{479F6A46-5B73-4753-A8B6-71E302832762}" destId="{BCD90707-49F9-403E-8D85-584758680460}" srcOrd="1" destOrd="0" presId="urn:microsoft.com/office/officeart/2008/layout/HorizontalMultiLevelHierarchy"/>
    <dgm:cxn modelId="{4C76F05E-DA05-4B74-B06F-6F69EE42D9FC}" type="presOf" srcId="{479F6A46-5B73-4753-A8B6-71E302832762}" destId="{74FE30D8-9D02-4F2E-9711-61050195BF6E}" srcOrd="0" destOrd="0" presId="urn:microsoft.com/office/officeart/2008/layout/HorizontalMultiLevelHierarchy"/>
    <dgm:cxn modelId="{E97C0DA2-6AF8-4F0A-94FB-2ABC483F6BA1}" type="presOf" srcId="{3E4F124F-36A5-4C07-B3FA-82F83474A6E9}" destId="{6E6F2605-47BF-4FCC-ACAD-E2636BE32143}" srcOrd="0" destOrd="0" presId="urn:microsoft.com/office/officeart/2008/layout/HorizontalMultiLevelHierarchy"/>
    <dgm:cxn modelId="{B6791C75-9871-41B9-B766-9DBD5711A182}" srcId="{136305A5-BB2B-4A9D-9234-9001ECD52976}" destId="{2CFF7402-5522-487D-B2B7-45246EA5FB6A}" srcOrd="1" destOrd="0" parTransId="{F6FE9FC1-97E6-4CEA-A4D6-B5D8087D377C}" sibTransId="{0BAC54A0-E35B-490B-8A40-F70A9E74EE15}"/>
    <dgm:cxn modelId="{45912CBA-6A63-4A0D-ADE8-C6C1780418AF}" type="presOf" srcId="{136305A5-BB2B-4A9D-9234-9001ECD52976}" destId="{BC55A964-21AC-41A9-B459-589605241027}" srcOrd="0" destOrd="0" presId="urn:microsoft.com/office/officeart/2008/layout/HorizontalMultiLevelHierarchy"/>
    <dgm:cxn modelId="{ABB1DFDA-C50E-4B95-8089-BF2C8AAD4388}" type="presOf" srcId="{9BB9D16D-BFBD-4E00-811F-7D81CB40E769}" destId="{E0D55938-7B7C-4932-8DE9-3524D895AED8}" srcOrd="0" destOrd="0" presId="urn:microsoft.com/office/officeart/2008/layout/HorizontalMultiLevelHierarchy"/>
    <dgm:cxn modelId="{B107083E-3404-4876-8427-0CE7072F25F9}" type="presOf" srcId="{FC2601F6-D611-4F13-BEDF-4FEF41AE5468}" destId="{7217E31E-08F7-45F8-BAA2-1AF52E4387F5}" srcOrd="1" destOrd="0" presId="urn:microsoft.com/office/officeart/2008/layout/HorizontalMultiLevelHierarchy"/>
    <dgm:cxn modelId="{BCA592E5-FE50-4E85-B161-1490993452EE}" type="presOf" srcId="{233D1B26-2595-4AF0-97A7-2DDDFA83C48A}" destId="{9B6AD863-7420-40C6-8748-5F843439AE17}" srcOrd="0" destOrd="0" presId="urn:microsoft.com/office/officeart/2008/layout/HorizontalMultiLevelHierarchy"/>
    <dgm:cxn modelId="{2DD414AB-4C4A-4507-AF78-86DFC840859C}" srcId="{136305A5-BB2B-4A9D-9234-9001ECD52976}" destId="{EC266908-FF05-4C9E-83A5-16DAADD1E243}" srcOrd="0" destOrd="0" parTransId="{FC2601F6-D611-4F13-BEDF-4FEF41AE5468}" sibTransId="{B7BC0467-4988-460D-A20A-1D448CBFF12D}"/>
    <dgm:cxn modelId="{9554A64E-6806-4CCF-B115-DD081AFE5911}" srcId="{136305A5-BB2B-4A9D-9234-9001ECD52976}" destId="{EC9E48CA-F71F-46EF-AA62-66DC86E8E08D}" srcOrd="4" destOrd="0" parTransId="{53FFDE34-10A9-43ED-8198-78BC42E84E4D}" sibTransId="{F2F2C829-1E96-4D1B-862A-33069CC051A1}"/>
    <dgm:cxn modelId="{D7179B80-3A97-4CC7-9E87-DCFC888A7DC1}" type="presParOf" srcId="{E1394F1F-77D3-4EB2-85D8-38DA710C7FE4}" destId="{313CE6EB-0E80-47FD-BBAE-76764FE0EEA6}" srcOrd="0" destOrd="0" presId="urn:microsoft.com/office/officeart/2008/layout/HorizontalMultiLevelHierarchy"/>
    <dgm:cxn modelId="{D6FB3D11-07C7-491B-BC6E-012AF0D2E4ED}" type="presParOf" srcId="{313CE6EB-0E80-47FD-BBAE-76764FE0EEA6}" destId="{BC55A964-21AC-41A9-B459-589605241027}" srcOrd="0" destOrd="0" presId="urn:microsoft.com/office/officeart/2008/layout/HorizontalMultiLevelHierarchy"/>
    <dgm:cxn modelId="{639F8D00-6DF5-4064-BE73-1E755DE8C1E6}" type="presParOf" srcId="{313CE6EB-0E80-47FD-BBAE-76764FE0EEA6}" destId="{48B868DA-C564-4FC1-B223-DC671DFF1C8C}" srcOrd="1" destOrd="0" presId="urn:microsoft.com/office/officeart/2008/layout/HorizontalMultiLevelHierarchy"/>
    <dgm:cxn modelId="{45968832-5178-4CC1-BC03-1FA86BE8C5A7}" type="presParOf" srcId="{48B868DA-C564-4FC1-B223-DC671DFF1C8C}" destId="{EE1FC525-BC0F-4D95-8202-FDA2800D863A}" srcOrd="0" destOrd="0" presId="urn:microsoft.com/office/officeart/2008/layout/HorizontalMultiLevelHierarchy"/>
    <dgm:cxn modelId="{73449723-1964-47EA-AB39-9937850EFE3B}" type="presParOf" srcId="{EE1FC525-BC0F-4D95-8202-FDA2800D863A}" destId="{7217E31E-08F7-45F8-BAA2-1AF52E4387F5}" srcOrd="0" destOrd="0" presId="urn:microsoft.com/office/officeart/2008/layout/HorizontalMultiLevelHierarchy"/>
    <dgm:cxn modelId="{D766DE99-AD2C-4E81-858F-6382708A6FC2}" type="presParOf" srcId="{48B868DA-C564-4FC1-B223-DC671DFF1C8C}" destId="{85E61018-0CE1-4281-A73D-76444B395B1E}" srcOrd="1" destOrd="0" presId="urn:microsoft.com/office/officeart/2008/layout/HorizontalMultiLevelHierarchy"/>
    <dgm:cxn modelId="{4242613C-66B9-4729-A905-762FC627A04D}" type="presParOf" srcId="{85E61018-0CE1-4281-A73D-76444B395B1E}" destId="{DD55B2CC-872C-4B62-8F57-04EE6D762B90}" srcOrd="0" destOrd="0" presId="urn:microsoft.com/office/officeart/2008/layout/HorizontalMultiLevelHierarchy"/>
    <dgm:cxn modelId="{9757662A-17D1-4751-AFD4-2921D4F5F4C9}" type="presParOf" srcId="{85E61018-0CE1-4281-A73D-76444B395B1E}" destId="{E080C0A9-E240-4DC1-9A74-1517D72FA572}" srcOrd="1" destOrd="0" presId="urn:microsoft.com/office/officeart/2008/layout/HorizontalMultiLevelHierarchy"/>
    <dgm:cxn modelId="{4DAE0247-5292-4AB3-9A47-AC350787041A}" type="presParOf" srcId="{48B868DA-C564-4FC1-B223-DC671DFF1C8C}" destId="{B7298179-20F6-4B7D-A762-B674ADBD9037}" srcOrd="2" destOrd="0" presId="urn:microsoft.com/office/officeart/2008/layout/HorizontalMultiLevelHierarchy"/>
    <dgm:cxn modelId="{6507332A-C8E0-49A4-848A-387B5D44009C}" type="presParOf" srcId="{B7298179-20F6-4B7D-A762-B674ADBD9037}" destId="{A3D312CA-FD80-4A1C-B2C4-76024F224091}" srcOrd="0" destOrd="0" presId="urn:microsoft.com/office/officeart/2008/layout/HorizontalMultiLevelHierarchy"/>
    <dgm:cxn modelId="{7EF7E0D6-7F34-4B29-82CC-748566F3AB1D}" type="presParOf" srcId="{48B868DA-C564-4FC1-B223-DC671DFF1C8C}" destId="{A6E55060-C5AD-41CC-A834-49AA853ED559}" srcOrd="3" destOrd="0" presId="urn:microsoft.com/office/officeart/2008/layout/HorizontalMultiLevelHierarchy"/>
    <dgm:cxn modelId="{544EAEDA-E7F5-496F-8AF6-689E30311375}" type="presParOf" srcId="{A6E55060-C5AD-41CC-A834-49AA853ED559}" destId="{979FBBDA-44C5-4F34-AF21-B510A698D321}" srcOrd="0" destOrd="0" presId="urn:microsoft.com/office/officeart/2008/layout/HorizontalMultiLevelHierarchy"/>
    <dgm:cxn modelId="{634ABDA3-CB23-4641-AEE3-248D3AED5BE5}" type="presParOf" srcId="{A6E55060-C5AD-41CC-A834-49AA853ED559}" destId="{C8AE15FF-E1E8-4115-A290-A97803B583F9}" srcOrd="1" destOrd="0" presId="urn:microsoft.com/office/officeart/2008/layout/HorizontalMultiLevelHierarchy"/>
    <dgm:cxn modelId="{ED8E21F7-0392-48B1-B2B0-4F3489341F04}" type="presParOf" srcId="{48B868DA-C564-4FC1-B223-DC671DFF1C8C}" destId="{6E6F2605-47BF-4FCC-ACAD-E2636BE32143}" srcOrd="4" destOrd="0" presId="urn:microsoft.com/office/officeart/2008/layout/HorizontalMultiLevelHierarchy"/>
    <dgm:cxn modelId="{57EB7B9F-3C88-47B9-8651-1DB08ACAAAB6}" type="presParOf" srcId="{6E6F2605-47BF-4FCC-ACAD-E2636BE32143}" destId="{0EF515CA-7D83-4C12-890F-53953689956D}" srcOrd="0" destOrd="0" presId="urn:microsoft.com/office/officeart/2008/layout/HorizontalMultiLevelHierarchy"/>
    <dgm:cxn modelId="{78F01D59-3DA8-432E-A2F0-F1F985F17DBB}" type="presParOf" srcId="{48B868DA-C564-4FC1-B223-DC671DFF1C8C}" destId="{67C56CEF-0338-4120-9EA1-BE1028F2CFBC}" srcOrd="5" destOrd="0" presId="urn:microsoft.com/office/officeart/2008/layout/HorizontalMultiLevelHierarchy"/>
    <dgm:cxn modelId="{ED144B43-DAD6-4430-BF98-E6E05A319F2B}" type="presParOf" srcId="{67C56CEF-0338-4120-9EA1-BE1028F2CFBC}" destId="{9B6AD863-7420-40C6-8748-5F843439AE17}" srcOrd="0" destOrd="0" presId="urn:microsoft.com/office/officeart/2008/layout/HorizontalMultiLevelHierarchy"/>
    <dgm:cxn modelId="{F1E162E5-DA17-4951-82B9-C982F48B33B2}" type="presParOf" srcId="{67C56CEF-0338-4120-9EA1-BE1028F2CFBC}" destId="{1A0C3C72-6D28-45E7-A713-CF42AE9B8FDC}" srcOrd="1" destOrd="0" presId="urn:microsoft.com/office/officeart/2008/layout/HorizontalMultiLevelHierarchy"/>
    <dgm:cxn modelId="{B870F77D-4301-4273-81B3-559ECBF49A89}" type="presParOf" srcId="{48B868DA-C564-4FC1-B223-DC671DFF1C8C}" destId="{285FD776-084F-40F4-BC1D-E952B4B0420A}" srcOrd="6" destOrd="0" presId="urn:microsoft.com/office/officeart/2008/layout/HorizontalMultiLevelHierarchy"/>
    <dgm:cxn modelId="{2BD3FC48-8A42-4EED-B08A-67D7B5EBBFC6}" type="presParOf" srcId="{285FD776-084F-40F4-BC1D-E952B4B0420A}" destId="{59730C7F-37CA-43B6-A052-4176BE8A2902}" srcOrd="0" destOrd="0" presId="urn:microsoft.com/office/officeart/2008/layout/HorizontalMultiLevelHierarchy"/>
    <dgm:cxn modelId="{C23151D2-BAEB-48AC-8CF2-E0469858AE20}" type="presParOf" srcId="{48B868DA-C564-4FC1-B223-DC671DFF1C8C}" destId="{D296DF0A-D227-4822-AE5B-AA669307B370}" srcOrd="7" destOrd="0" presId="urn:microsoft.com/office/officeart/2008/layout/HorizontalMultiLevelHierarchy"/>
    <dgm:cxn modelId="{60EA20A1-E370-4FD9-A056-BB671C2129A0}" type="presParOf" srcId="{D296DF0A-D227-4822-AE5B-AA669307B370}" destId="{66C9145C-710C-4C0C-9C36-7178356B5BD6}" srcOrd="0" destOrd="0" presId="urn:microsoft.com/office/officeart/2008/layout/HorizontalMultiLevelHierarchy"/>
    <dgm:cxn modelId="{5FBD3D9C-D89B-4836-9A44-2DA33EE6580F}" type="presParOf" srcId="{D296DF0A-D227-4822-AE5B-AA669307B370}" destId="{A804B1D9-9CC3-40A6-B7B3-B5E7E38B1169}" srcOrd="1" destOrd="0" presId="urn:microsoft.com/office/officeart/2008/layout/HorizontalMultiLevelHierarchy"/>
    <dgm:cxn modelId="{A6DCA134-55F2-4BC3-8B82-352F25C82F5B}" type="presParOf" srcId="{48B868DA-C564-4FC1-B223-DC671DFF1C8C}" destId="{07A7E966-539B-4317-8B99-54D8E518BBB2}" srcOrd="8" destOrd="0" presId="urn:microsoft.com/office/officeart/2008/layout/HorizontalMultiLevelHierarchy"/>
    <dgm:cxn modelId="{A5660682-D3D6-49D8-81FC-62767A646CCF}" type="presParOf" srcId="{07A7E966-539B-4317-8B99-54D8E518BBB2}" destId="{C4416D92-A461-45F2-B4EB-4F3E9C3543F0}" srcOrd="0" destOrd="0" presId="urn:microsoft.com/office/officeart/2008/layout/HorizontalMultiLevelHierarchy"/>
    <dgm:cxn modelId="{BFCCB1B5-93E9-415F-94CD-D2DDEFB2A759}" type="presParOf" srcId="{48B868DA-C564-4FC1-B223-DC671DFF1C8C}" destId="{2403463C-6D02-4629-AB0B-D42CF15D083A}" srcOrd="9" destOrd="0" presId="urn:microsoft.com/office/officeart/2008/layout/HorizontalMultiLevelHierarchy"/>
    <dgm:cxn modelId="{9210CC9B-44E6-4B3D-A359-35C87FBE2429}" type="presParOf" srcId="{2403463C-6D02-4629-AB0B-D42CF15D083A}" destId="{5CFDBF41-FCED-4C2C-BA0E-14752DC33CF2}" srcOrd="0" destOrd="0" presId="urn:microsoft.com/office/officeart/2008/layout/HorizontalMultiLevelHierarchy"/>
    <dgm:cxn modelId="{C11977CB-51DF-4D37-A348-2178FF3471BA}" type="presParOf" srcId="{2403463C-6D02-4629-AB0B-D42CF15D083A}" destId="{485D12BD-B88A-4EB8-A945-82B3741FB96C}" srcOrd="1" destOrd="0" presId="urn:microsoft.com/office/officeart/2008/layout/HorizontalMultiLevelHierarchy"/>
    <dgm:cxn modelId="{0EB26F12-E50D-4ACA-9BFB-4F0B5ECD2DEA}" type="presParOf" srcId="{48B868DA-C564-4FC1-B223-DC671DFF1C8C}" destId="{74FE30D8-9D02-4F2E-9711-61050195BF6E}" srcOrd="10" destOrd="0" presId="urn:microsoft.com/office/officeart/2008/layout/HorizontalMultiLevelHierarchy"/>
    <dgm:cxn modelId="{130C3675-8219-4CE7-8231-BB6D8E001A83}" type="presParOf" srcId="{74FE30D8-9D02-4F2E-9711-61050195BF6E}" destId="{BCD90707-49F9-403E-8D85-584758680460}" srcOrd="0" destOrd="0" presId="urn:microsoft.com/office/officeart/2008/layout/HorizontalMultiLevelHierarchy"/>
    <dgm:cxn modelId="{EC90FA8F-5A4D-4BC0-9EBC-7228D47E8017}" type="presParOf" srcId="{48B868DA-C564-4FC1-B223-DC671DFF1C8C}" destId="{DBE5751A-14D0-4401-B701-760966A690CB}" srcOrd="11" destOrd="0" presId="urn:microsoft.com/office/officeart/2008/layout/HorizontalMultiLevelHierarchy"/>
    <dgm:cxn modelId="{966998CE-70E5-4377-A6A0-9D4F45FB2BDE}" type="presParOf" srcId="{DBE5751A-14D0-4401-B701-760966A690CB}" destId="{E0D55938-7B7C-4932-8DE9-3524D895AED8}" srcOrd="0" destOrd="0" presId="urn:microsoft.com/office/officeart/2008/layout/HorizontalMultiLevelHierarchy"/>
    <dgm:cxn modelId="{4FAA87FD-377D-4394-9E7B-80AD29AB39BC}" type="presParOf" srcId="{DBE5751A-14D0-4401-B701-760966A690CB}" destId="{49DB00FD-BE5F-4C9E-9663-12E680942364}" srcOrd="1" destOrd="0" presId="urn:microsoft.com/office/officeart/2008/layout/HorizontalMultiLevelHierarchy"/>
    <dgm:cxn modelId="{4C50F51F-B23A-413C-BCC9-2A3664C29B06}" type="presParOf" srcId="{48B868DA-C564-4FC1-B223-DC671DFF1C8C}" destId="{F5F282BD-F21A-45D6-BEE8-D5718D75E4D7}" srcOrd="12" destOrd="0" presId="urn:microsoft.com/office/officeart/2008/layout/HorizontalMultiLevelHierarchy"/>
    <dgm:cxn modelId="{E782FA78-754A-4373-A617-FF00FD1EA955}" type="presParOf" srcId="{F5F282BD-F21A-45D6-BEE8-D5718D75E4D7}" destId="{A165DD72-2041-4B38-9D7D-7FED38A12F7C}" srcOrd="0" destOrd="0" presId="urn:microsoft.com/office/officeart/2008/layout/HorizontalMultiLevelHierarchy"/>
    <dgm:cxn modelId="{D4A8CC4C-63A9-4A88-AFF6-BC0F5EBFE63D}" type="presParOf" srcId="{48B868DA-C564-4FC1-B223-DC671DFF1C8C}" destId="{3B7323BB-F957-4730-9B0C-5DED5DECB29B}" srcOrd="13" destOrd="0" presId="urn:microsoft.com/office/officeart/2008/layout/HorizontalMultiLevelHierarchy"/>
    <dgm:cxn modelId="{A139AC3E-3FEC-4396-8240-C3D10DD8C9C1}" type="presParOf" srcId="{3B7323BB-F957-4730-9B0C-5DED5DECB29B}" destId="{EB1D4CF5-BE15-480B-86EA-E212B8415225}" srcOrd="0" destOrd="0" presId="urn:microsoft.com/office/officeart/2008/layout/HorizontalMultiLevelHierarchy"/>
    <dgm:cxn modelId="{14825698-01E0-4FC3-BB3C-5399D37FFA47}" type="presParOf" srcId="{3B7323BB-F957-4730-9B0C-5DED5DECB29B}" destId="{8472BA67-5476-46F5-92F5-EA2EEF1E82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2FA5F-9E47-4592-B3C7-5EB16D1DC204}">
      <dsp:nvSpPr>
        <dsp:cNvPr id="0" name=""/>
        <dsp:cNvSpPr/>
      </dsp:nvSpPr>
      <dsp:spPr>
        <a:xfrm>
          <a:off x="177204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DHTML</a:t>
          </a:r>
        </a:p>
      </dsp:txBody>
      <dsp:txXfrm>
        <a:off x="204906" y="1116900"/>
        <a:ext cx="1836201" cy="890398"/>
      </dsp:txXfrm>
    </dsp:sp>
    <dsp:sp modelId="{9DE500D9-C7FE-46A3-A7B6-746E6E9B6C28}">
      <dsp:nvSpPr>
        <dsp:cNvPr id="0" name=""/>
        <dsp:cNvSpPr/>
      </dsp:nvSpPr>
      <dsp:spPr>
        <a:xfrm rot="18289469">
          <a:off x="1784646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985139"/>
        <a:ext cx="66248" cy="66248"/>
      </dsp:txXfrm>
    </dsp:sp>
    <dsp:sp modelId="{084EECA1-658E-4BE8-9643-32CFF4FA71BF}">
      <dsp:nvSpPr>
        <dsp:cNvPr id="0" name=""/>
        <dsp:cNvSpPr/>
      </dsp:nvSpPr>
      <dsp:spPr>
        <a:xfrm>
          <a:off x="2825452" y="1525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HTML</a:t>
          </a:r>
        </a:p>
      </dsp:txBody>
      <dsp:txXfrm>
        <a:off x="2853154" y="29227"/>
        <a:ext cx="1836201" cy="890398"/>
      </dsp:txXfrm>
    </dsp:sp>
    <dsp:sp modelId="{B36D8718-3426-4C0B-B1D9-A573913E6BA7}">
      <dsp:nvSpPr>
        <dsp:cNvPr id="0" name=""/>
        <dsp:cNvSpPr/>
      </dsp:nvSpPr>
      <dsp:spPr>
        <a:xfrm>
          <a:off x="2068809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8214" y="1543183"/>
        <a:ext cx="37832" cy="37832"/>
      </dsp:txXfrm>
    </dsp:sp>
    <dsp:sp modelId="{F532BB08-9096-48E3-BD6F-CA27B8C3B8CA}">
      <dsp:nvSpPr>
        <dsp:cNvPr id="0" name=""/>
        <dsp:cNvSpPr/>
      </dsp:nvSpPr>
      <dsp:spPr>
        <a:xfrm>
          <a:off x="2825452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CSS</a:t>
          </a:r>
        </a:p>
      </dsp:txBody>
      <dsp:txXfrm>
        <a:off x="2853154" y="1116900"/>
        <a:ext cx="1836201" cy="890398"/>
      </dsp:txXfrm>
    </dsp:sp>
    <dsp:sp modelId="{5FAEF8EE-36BC-485D-A144-5CE66503658D}">
      <dsp:nvSpPr>
        <dsp:cNvPr id="0" name=""/>
        <dsp:cNvSpPr/>
      </dsp:nvSpPr>
      <dsp:spPr>
        <a:xfrm rot="3310531">
          <a:off x="1784646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14006" y="2072812"/>
        <a:ext cx="66248" cy="66248"/>
      </dsp:txXfrm>
    </dsp:sp>
    <dsp:sp modelId="{32205CC2-83C2-49EC-9FBA-3E07FDF7DA81}">
      <dsp:nvSpPr>
        <dsp:cNvPr id="0" name=""/>
        <dsp:cNvSpPr/>
      </dsp:nvSpPr>
      <dsp:spPr>
        <a:xfrm>
          <a:off x="2825452" y="2176871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JavaScript</a:t>
          </a:r>
        </a:p>
      </dsp:txBody>
      <dsp:txXfrm>
        <a:off x="2853154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82BD-F21A-45D6-BEE8-D5718D75E4D7}">
      <dsp:nvSpPr>
        <dsp:cNvPr id="0" name=""/>
        <dsp:cNvSpPr/>
      </dsp:nvSpPr>
      <dsp:spPr>
        <a:xfrm>
          <a:off x="526021" y="1562100"/>
          <a:ext cx="241093" cy="1378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1378202"/>
              </a:lnTo>
              <a:lnTo>
                <a:pt x="241093" y="13782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1590" y="2216222"/>
        <a:ext cx="69956" cy="69956"/>
      </dsp:txXfrm>
    </dsp:sp>
    <dsp:sp modelId="{74FE30D8-9D02-4F2E-9711-61050195BF6E}">
      <dsp:nvSpPr>
        <dsp:cNvPr id="0" name=""/>
        <dsp:cNvSpPr/>
      </dsp:nvSpPr>
      <dsp:spPr>
        <a:xfrm>
          <a:off x="526021" y="1562100"/>
          <a:ext cx="241093" cy="918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918801"/>
              </a:lnTo>
              <a:lnTo>
                <a:pt x="241093" y="9188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820" y="1997753"/>
        <a:ext cx="47495" cy="47495"/>
      </dsp:txXfrm>
    </dsp:sp>
    <dsp:sp modelId="{07A7E966-539B-4317-8B99-54D8E518BBB2}">
      <dsp:nvSpPr>
        <dsp:cNvPr id="0" name=""/>
        <dsp:cNvSpPr/>
      </dsp:nvSpPr>
      <dsp:spPr>
        <a:xfrm>
          <a:off x="526021" y="1562100"/>
          <a:ext cx="241093" cy="459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546" y="0"/>
              </a:lnTo>
              <a:lnTo>
                <a:pt x="120546" y="459400"/>
              </a:lnTo>
              <a:lnTo>
                <a:pt x="241093" y="4594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597" y="1778829"/>
        <a:ext cx="25941" cy="25941"/>
      </dsp:txXfrm>
    </dsp:sp>
    <dsp:sp modelId="{285FD776-084F-40F4-BC1D-E952B4B0420A}">
      <dsp:nvSpPr>
        <dsp:cNvPr id="0" name=""/>
        <dsp:cNvSpPr/>
      </dsp:nvSpPr>
      <dsp:spPr>
        <a:xfrm>
          <a:off x="526021" y="1516379"/>
          <a:ext cx="241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1093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0541" y="1556072"/>
        <a:ext cx="12054" cy="12054"/>
      </dsp:txXfrm>
    </dsp:sp>
    <dsp:sp modelId="{6E6F2605-47BF-4FCC-ACAD-E2636BE32143}">
      <dsp:nvSpPr>
        <dsp:cNvPr id="0" name=""/>
        <dsp:cNvSpPr/>
      </dsp:nvSpPr>
      <dsp:spPr>
        <a:xfrm>
          <a:off x="526021" y="1102699"/>
          <a:ext cx="241093" cy="459400"/>
        </a:xfrm>
        <a:custGeom>
          <a:avLst/>
          <a:gdLst/>
          <a:ahLst/>
          <a:cxnLst/>
          <a:rect l="0" t="0" r="0" b="0"/>
          <a:pathLst>
            <a:path>
              <a:moveTo>
                <a:pt x="0" y="459400"/>
              </a:moveTo>
              <a:lnTo>
                <a:pt x="120546" y="459400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597" y="1319429"/>
        <a:ext cx="25941" cy="25941"/>
      </dsp:txXfrm>
    </dsp:sp>
    <dsp:sp modelId="{B7298179-20F6-4B7D-A762-B674ADBD9037}">
      <dsp:nvSpPr>
        <dsp:cNvPr id="0" name=""/>
        <dsp:cNvSpPr/>
      </dsp:nvSpPr>
      <dsp:spPr>
        <a:xfrm>
          <a:off x="526021" y="643298"/>
          <a:ext cx="241093" cy="918801"/>
        </a:xfrm>
        <a:custGeom>
          <a:avLst/>
          <a:gdLst/>
          <a:ahLst/>
          <a:cxnLst/>
          <a:rect l="0" t="0" r="0" b="0"/>
          <a:pathLst>
            <a:path>
              <a:moveTo>
                <a:pt x="0" y="918801"/>
              </a:moveTo>
              <a:lnTo>
                <a:pt x="120546" y="918801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820" y="1078951"/>
        <a:ext cx="47495" cy="47495"/>
      </dsp:txXfrm>
    </dsp:sp>
    <dsp:sp modelId="{EE1FC525-BC0F-4D95-8202-FDA2800D863A}">
      <dsp:nvSpPr>
        <dsp:cNvPr id="0" name=""/>
        <dsp:cNvSpPr/>
      </dsp:nvSpPr>
      <dsp:spPr>
        <a:xfrm>
          <a:off x="526021" y="183897"/>
          <a:ext cx="241093" cy="1378202"/>
        </a:xfrm>
        <a:custGeom>
          <a:avLst/>
          <a:gdLst/>
          <a:ahLst/>
          <a:cxnLst/>
          <a:rect l="0" t="0" r="0" b="0"/>
          <a:pathLst>
            <a:path>
              <a:moveTo>
                <a:pt x="0" y="1378202"/>
              </a:moveTo>
              <a:lnTo>
                <a:pt x="120546" y="1378202"/>
              </a:lnTo>
              <a:lnTo>
                <a:pt x="120546" y="0"/>
              </a:lnTo>
              <a:lnTo>
                <a:pt x="24109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1590" y="838020"/>
        <a:ext cx="69956" cy="69956"/>
      </dsp:txXfrm>
    </dsp:sp>
    <dsp:sp modelId="{BC55A964-21AC-41A9-B459-589605241027}">
      <dsp:nvSpPr>
        <dsp:cNvPr id="0" name=""/>
        <dsp:cNvSpPr/>
      </dsp:nvSpPr>
      <dsp:spPr>
        <a:xfrm rot="16200000">
          <a:off x="-624898" y="1378339"/>
          <a:ext cx="1934319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browser</a:t>
          </a:r>
        </a:p>
      </dsp:txBody>
      <dsp:txXfrm>
        <a:off x="-624898" y="1378339"/>
        <a:ext cx="1934319" cy="367520"/>
      </dsp:txXfrm>
    </dsp:sp>
    <dsp:sp modelId="{DD55B2CC-872C-4B62-8F57-04EE6D762B90}">
      <dsp:nvSpPr>
        <dsp:cNvPr id="0" name=""/>
        <dsp:cNvSpPr/>
      </dsp:nvSpPr>
      <dsp:spPr>
        <a:xfrm>
          <a:off x="767115" y="137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window</a:t>
          </a:r>
        </a:p>
      </dsp:txBody>
      <dsp:txXfrm>
        <a:off x="767115" y="137"/>
        <a:ext cx="1205467" cy="367520"/>
      </dsp:txXfrm>
    </dsp:sp>
    <dsp:sp modelId="{979FBBDA-44C5-4F34-AF21-B510A698D321}">
      <dsp:nvSpPr>
        <dsp:cNvPr id="0" name=""/>
        <dsp:cNvSpPr/>
      </dsp:nvSpPr>
      <dsp:spPr>
        <a:xfrm>
          <a:off x="767115" y="459538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navigator</a:t>
          </a:r>
        </a:p>
      </dsp:txBody>
      <dsp:txXfrm>
        <a:off x="767115" y="459538"/>
        <a:ext cx="1205467" cy="367520"/>
      </dsp:txXfrm>
    </dsp:sp>
    <dsp:sp modelId="{9B6AD863-7420-40C6-8748-5F843439AE17}">
      <dsp:nvSpPr>
        <dsp:cNvPr id="0" name=""/>
        <dsp:cNvSpPr/>
      </dsp:nvSpPr>
      <dsp:spPr>
        <a:xfrm>
          <a:off x="767115" y="918938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screen</a:t>
          </a:r>
        </a:p>
      </dsp:txBody>
      <dsp:txXfrm>
        <a:off x="767115" y="918938"/>
        <a:ext cx="1205467" cy="367520"/>
      </dsp:txXfrm>
    </dsp:sp>
    <dsp:sp modelId="{66C9145C-710C-4C0C-9C36-7178356B5BD6}">
      <dsp:nvSpPr>
        <dsp:cNvPr id="0" name=""/>
        <dsp:cNvSpPr/>
      </dsp:nvSpPr>
      <dsp:spPr>
        <a:xfrm>
          <a:off x="767115" y="1378339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document</a:t>
          </a:r>
        </a:p>
      </dsp:txBody>
      <dsp:txXfrm>
        <a:off x="767115" y="1378339"/>
        <a:ext cx="1205467" cy="367520"/>
      </dsp:txXfrm>
    </dsp:sp>
    <dsp:sp modelId="{5CFDBF41-FCED-4C2C-BA0E-14752DC33CF2}">
      <dsp:nvSpPr>
        <dsp:cNvPr id="0" name=""/>
        <dsp:cNvSpPr/>
      </dsp:nvSpPr>
      <dsp:spPr>
        <a:xfrm>
          <a:off x="767115" y="1837740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console</a:t>
          </a:r>
        </a:p>
      </dsp:txBody>
      <dsp:txXfrm>
        <a:off x="767115" y="1837740"/>
        <a:ext cx="1205467" cy="367520"/>
      </dsp:txXfrm>
    </dsp:sp>
    <dsp:sp modelId="{E0D55938-7B7C-4932-8DE9-3524D895AED8}">
      <dsp:nvSpPr>
        <dsp:cNvPr id="0" name=""/>
        <dsp:cNvSpPr/>
      </dsp:nvSpPr>
      <dsp:spPr>
        <a:xfrm>
          <a:off x="767115" y="2297141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Math</a:t>
          </a:r>
        </a:p>
      </dsp:txBody>
      <dsp:txXfrm>
        <a:off x="767115" y="2297141"/>
        <a:ext cx="1205467" cy="367520"/>
      </dsp:txXfrm>
    </dsp:sp>
    <dsp:sp modelId="{EB1D4CF5-BE15-480B-86EA-E212B8415225}">
      <dsp:nvSpPr>
        <dsp:cNvPr id="0" name=""/>
        <dsp:cNvSpPr/>
      </dsp:nvSpPr>
      <dsp:spPr>
        <a:xfrm>
          <a:off x="767115" y="2756542"/>
          <a:ext cx="1205467" cy="367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Date</a:t>
          </a:r>
        </a:p>
      </dsp:txBody>
      <dsp:txXfrm>
        <a:off x="767115" y="2756542"/>
        <a:ext cx="1205467" cy="36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30-Mar-16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API/Conso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D%D0%B5%D0%BF%D0%B5%D1%80%D0%BE%D0%B2%D0%BE_%D1%87%D0%B8%D1%81%D0%BB%D0%BE" TargetMode="External"/><Relationship Id="rId2" Type="http://schemas.openxmlformats.org/officeDocument/2006/relationships/hyperlink" Target="https://bg.wikipedia.org/wiki/%D0%9F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en-US/docs/Web/JavaScript/Reference/Global_Objects/Mat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met_win_settimeou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hyperlink" Target="https://developer.mozilla.org/en-US/docs/Web/JavaScript/Reference/Global_Objects/Math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Основи на програмирането с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може да бъде използван само, ако е възможно дебъгването </a:t>
            </a:r>
            <a:r>
              <a:rPr lang="en-US" dirty="0" smtClean="0"/>
              <a:t>(</a:t>
            </a:r>
            <a:r>
              <a:rPr lang="bg-BG" dirty="0" smtClean="0"/>
              <a:t>т.е. имаме </a:t>
            </a:r>
            <a:r>
              <a:rPr lang="en-US" i="1" dirty="0" smtClean="0"/>
              <a:t>debugging tool</a:t>
            </a:r>
            <a:r>
              <a:rPr lang="en-US" dirty="0" smtClean="0"/>
              <a:t>)</a:t>
            </a:r>
            <a:r>
              <a:rPr lang="bg-BG" dirty="0" smtClean="0"/>
              <a:t>. Използва се, за да се проследява информация (данни) по време  на изпълнението на кода (</a:t>
            </a:r>
            <a:r>
              <a:rPr lang="en-US" i="1" dirty="0" smtClean="0"/>
              <a:t>logging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има следните методи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debug(message) </a:t>
            </a:r>
            <a:r>
              <a:rPr lang="en-US" i="1" dirty="0" smtClean="0"/>
              <a:t>-&gt; *</a:t>
            </a:r>
            <a:r>
              <a:rPr lang="bg-BG" i="1" dirty="0" smtClean="0"/>
              <a:t>не бива да се използва, тъй като се счита за остарял способ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info(message)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log(message)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warn(message)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error(message)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i="1" dirty="0" smtClean="0">
                <a:hlinkClick r:id="rId2"/>
              </a:rPr>
              <a:t>Прочетете повече за </a:t>
            </a:r>
            <a:r>
              <a:rPr lang="en-US" i="1" dirty="0" smtClean="0">
                <a:hlinkClick r:id="rId2"/>
              </a:rPr>
              <a:t>console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69" y="4687411"/>
            <a:ext cx="4319031" cy="21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r>
              <a:rPr lang="bg-BG" b="1" dirty="0" smtClean="0"/>
              <a:t> </a:t>
            </a:r>
            <a:r>
              <a:rPr lang="bg-BG" dirty="0" smtClean="0"/>
              <a:t>дава достъп до различни видове математически операции</a:t>
            </a:r>
          </a:p>
          <a:p>
            <a:r>
              <a:rPr lang="bg-BG" dirty="0" smtClean="0"/>
              <a:t>Неговите </a:t>
            </a:r>
            <a:r>
              <a:rPr lang="en-US" dirty="0" smtClean="0"/>
              <a:t>property</a:t>
            </a:r>
            <a:r>
              <a:rPr lang="bg-BG" dirty="0" smtClean="0"/>
              <a:t>-та и методи се достъпват чрез точкова нотация (.)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 smtClean="0"/>
              <a:t> -&gt; </a:t>
            </a:r>
            <a:r>
              <a:rPr lang="bg-BG" dirty="0" smtClean="0">
                <a:hlinkClick r:id="rId2"/>
              </a:rPr>
              <a:t>числото </a:t>
            </a:r>
            <a:r>
              <a:rPr lang="el-GR" dirty="0" smtClean="0">
                <a:hlinkClick r:id="rId2"/>
              </a:rPr>
              <a:t>π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bg-BG" dirty="0" smtClean="0">
                <a:hlinkClick r:id="rId3"/>
              </a:rPr>
              <a:t>Неперово число 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Math.random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 smtClean="0"/>
              <a:t>-&gt; </a:t>
            </a:r>
            <a:r>
              <a:rPr lang="bg-BG" dirty="0" smtClean="0"/>
              <a:t>дава произволно число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Math.pow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(base, exponent)</a:t>
            </a:r>
            <a:r>
              <a:rPr lang="bg-BG" dirty="0" smtClean="0"/>
              <a:t> -&gt; повдига число на степен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Math.floor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r>
              <a:rPr lang="en-US" dirty="0" smtClean="0"/>
              <a:t> -&gt; </a:t>
            </a:r>
            <a:r>
              <a:rPr lang="bg-BG" dirty="0" smtClean="0"/>
              <a:t>връща максималното число ≥ от даденото</a:t>
            </a:r>
          </a:p>
          <a:p>
            <a:pPr lvl="1"/>
            <a:r>
              <a:rPr lang="bg-BG" dirty="0" smtClean="0">
                <a:hlinkClick r:id="rId4"/>
              </a:rPr>
              <a:t>Повече информация за обектът </a:t>
            </a:r>
            <a:r>
              <a:rPr lang="en-US" b="1" dirty="0" smtClean="0">
                <a:hlinkClick r:id="rId4"/>
              </a:rPr>
              <a:t>Math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55" y="4873841"/>
            <a:ext cx="3796845" cy="19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Таймери и интервали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(callback, interval) </a:t>
            </a:r>
            <a:r>
              <a:rPr lang="en-US" dirty="0" smtClean="0"/>
              <a:t>-&gt; </a:t>
            </a:r>
            <a:r>
              <a:rPr lang="bg-BG" dirty="0" smtClean="0"/>
              <a:t>функциата (</a:t>
            </a:r>
            <a:r>
              <a:rPr lang="en-US" i="1" dirty="0" smtClean="0"/>
              <a:t>callback</a:t>
            </a:r>
            <a:r>
              <a:rPr lang="bg-BG" dirty="0" smtClean="0"/>
              <a:t>) ще се изпълни веднъж  след определено време </a:t>
            </a:r>
            <a:r>
              <a:rPr lang="en-US" dirty="0" smtClean="0"/>
              <a:t>(</a:t>
            </a:r>
            <a:r>
              <a:rPr lang="en-US" i="1" dirty="0" smtClean="0"/>
              <a:t>interval</a:t>
            </a:r>
            <a:r>
              <a:rPr lang="en-US" dirty="0" smtClean="0"/>
              <a:t>)</a:t>
            </a:r>
            <a:r>
              <a:rPr lang="bg-BG" dirty="0" smtClean="0"/>
              <a:t>, нарича се таймер.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 </a:t>
            </a:r>
            <a:r>
              <a:rPr lang="bg-BG" dirty="0" smtClean="0"/>
              <a:t>-&gt; прекратява таймера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setInterval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interval) </a:t>
            </a:r>
            <a:r>
              <a:rPr lang="en-US" dirty="0" smtClean="0"/>
              <a:t>-&gt;</a:t>
            </a:r>
            <a:r>
              <a:rPr lang="bg-BG" dirty="0" smtClean="0"/>
              <a:t> функцията се ипълнява периодично през даден интервал от време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clearInterval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</a:t>
            </a:r>
            <a:r>
              <a:rPr lang="en-US" dirty="0" smtClean="0"/>
              <a:t> </a:t>
            </a:r>
            <a:r>
              <a:rPr lang="bg-BG" dirty="0" smtClean="0"/>
              <a:t>-&gt; прекратява таймера</a:t>
            </a:r>
          </a:p>
          <a:p>
            <a:r>
              <a:rPr lang="bg-BG" dirty="0" smtClean="0">
                <a:hlinkClick r:id="rId2"/>
              </a:rPr>
              <a:t>Примери от </a:t>
            </a:r>
            <a:r>
              <a:rPr lang="en-US" dirty="0" smtClean="0">
                <a:hlinkClick r:id="rId2"/>
              </a:rPr>
              <a:t>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Вградени обекти в браузъра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</p:spPr>
      </p:pic>
    </p:spTree>
    <p:extLst>
      <p:ext uri="{BB962C8B-B14F-4D97-AF65-F5344CB8AC3E}">
        <p14:creationId xmlns:p14="http://schemas.microsoft.com/office/powerpoint/2010/main" val="331447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25" y="1233996"/>
            <a:ext cx="6360357" cy="4770268"/>
          </a:xfrm>
        </p:spPr>
      </p:pic>
    </p:spTree>
    <p:extLst>
      <p:ext uri="{BB962C8B-B14F-4D97-AF65-F5344CB8AC3E}">
        <p14:creationId xmlns:p14="http://schemas.microsoft.com/office/powerpoint/2010/main" val="18360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49716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Данните се съхраняват като променливи в комп. памет</a:t>
            </a:r>
          </a:p>
          <a:p>
            <a:r>
              <a:rPr lang="bg-BG" dirty="0" smtClean="0"/>
              <a:t>Променливите обикновено се </a:t>
            </a:r>
            <a:r>
              <a:rPr lang="bg-BG" b="1" dirty="0" smtClean="0"/>
              <a:t>характеризират</a:t>
            </a:r>
            <a:r>
              <a:rPr lang="bg-BG" dirty="0" smtClean="0"/>
              <a:t> чрез своето </a:t>
            </a:r>
            <a:r>
              <a:rPr lang="bg-BG" b="1" dirty="0" smtClean="0"/>
              <a:t>име, тип и стойност</a:t>
            </a:r>
          </a:p>
          <a:p>
            <a:r>
              <a:rPr lang="bg-BG" b="1" dirty="0" smtClean="0"/>
              <a:t>Тип на променлива</a:t>
            </a:r>
            <a:r>
              <a:rPr lang="en-US" b="1" dirty="0" smtClean="0"/>
              <a:t> (data type)</a:t>
            </a:r>
            <a:r>
              <a:rPr lang="bg-BG" b="1" dirty="0" smtClean="0"/>
              <a:t> </a:t>
            </a:r>
            <a:r>
              <a:rPr lang="bg-BG" dirty="0" smtClean="0"/>
              <a:t>-&gt; съвкупност от стойности с еднакви характеристики (</a:t>
            </a:r>
            <a:r>
              <a:rPr lang="bg-BG" i="1" dirty="0" smtClean="0"/>
              <a:t>напр. цели числа /</a:t>
            </a:r>
            <a:r>
              <a:rPr lang="en-US" i="1" dirty="0" smtClean="0"/>
              <a:t>integers/</a:t>
            </a:r>
            <a:r>
              <a:rPr lang="en-US" dirty="0" smtClean="0"/>
              <a:t>). </a:t>
            </a:r>
            <a:r>
              <a:rPr lang="bg-BG" dirty="0" smtClean="0"/>
              <a:t>Определя конкретния тип информация, който се съхранява в дадена променлива </a:t>
            </a:r>
            <a:r>
              <a:rPr lang="en-US" dirty="0" smtClean="0"/>
              <a:t>(</a:t>
            </a:r>
            <a:r>
              <a:rPr lang="en-US" i="1" dirty="0" smtClean="0"/>
              <a:t>variable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не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bg-BG" b="1" dirty="0" smtClean="0">
                <a:solidFill>
                  <a:srgbClr val="FF0000"/>
                </a:solidFill>
              </a:rPr>
              <a:t>е  строго типизиран език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Всички променливи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variables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bg-BG" b="1" dirty="0" smtClean="0">
                <a:solidFill>
                  <a:srgbClr val="FF0000"/>
                </a:solidFill>
              </a:rPr>
              <a:t> се декларират с ключовата дума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bg-BG" b="1" dirty="0" smtClean="0">
                <a:solidFill>
                  <a:srgbClr val="FF0000"/>
                </a:solidFill>
              </a:rPr>
              <a:t>ключовата дума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b="1" dirty="0" smtClean="0">
                <a:solidFill>
                  <a:srgbClr val="FF0000"/>
                </a:solidFill>
              </a:rPr>
              <a:t> e</a:t>
            </a:r>
            <a:r>
              <a:rPr lang="bg-BG" b="1" dirty="0" smtClean="0">
                <a:solidFill>
                  <a:srgbClr val="FF0000"/>
                </a:solidFill>
              </a:rPr>
              <a:t> част от </a:t>
            </a:r>
            <a:r>
              <a:rPr lang="en-US" b="1" dirty="0" smtClean="0">
                <a:solidFill>
                  <a:srgbClr val="FF0000"/>
                </a:solidFill>
              </a:rPr>
              <a:t>ES2015</a:t>
            </a:r>
            <a:r>
              <a:rPr lang="bg-BG" b="1" dirty="0" smtClean="0">
                <a:solidFill>
                  <a:srgbClr val="FF0000"/>
                </a:solidFill>
              </a:rPr>
              <a:t> и не се поддържа от по-стари версии на браузърите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Типа на променливата може да бъде сменян по всяко време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Все пак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има няколко основни типа от данни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5739" y="5791940"/>
            <a:ext cx="312972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radius = 5;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name = ‘</a:t>
            </a:r>
            <a:r>
              <a:rPr lang="en-US" b="1" dirty="0" err="1" smtClean="0"/>
              <a:t>Pesho</a:t>
            </a:r>
            <a:r>
              <a:rPr lang="en-US" b="1" dirty="0" smtClean="0"/>
              <a:t>’;</a:t>
            </a:r>
          </a:p>
          <a:p>
            <a:r>
              <a:rPr lang="en-US" b="1" dirty="0" smtClean="0"/>
              <a:t>let side  = 3.5;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8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 тип (</a:t>
            </a:r>
            <a:r>
              <a:rPr lang="en-US" dirty="0" smtClean="0"/>
              <a:t>Integer)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Целочисления тип от данни представя цели числа (</a:t>
            </a:r>
            <a:r>
              <a:rPr lang="bg-BG" i="1" dirty="0" smtClean="0"/>
              <a:t>1,2,3...55....1034...</a:t>
            </a:r>
            <a:r>
              <a:rPr lang="bg-BG" dirty="0" smtClean="0"/>
              <a:t>)</a:t>
            </a:r>
          </a:p>
          <a:p>
            <a:r>
              <a:rPr lang="bg-BG" dirty="0" smtClean="0"/>
              <a:t>Диапазонът от стойности е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-9007199254740992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9007199254740992</a:t>
            </a:r>
          </a:p>
          <a:p>
            <a:r>
              <a:rPr lang="bg-BG" dirty="0" smtClean="0"/>
              <a:t>Поведението и начина на запазване зависи от конкретната имплементация на </a:t>
            </a:r>
            <a:r>
              <a:rPr lang="en-US" dirty="0" smtClean="0"/>
              <a:t>JS</a:t>
            </a:r>
            <a:r>
              <a:rPr lang="bg-BG" dirty="0" smtClean="0"/>
              <a:t> интерпретатора (</a:t>
            </a:r>
            <a:r>
              <a:rPr lang="en-US" i="1" dirty="0" smtClean="0"/>
              <a:t>engine-a</a:t>
            </a:r>
            <a:r>
              <a:rPr lang="bg-BG" i="1" dirty="0" smtClean="0"/>
              <a:t> на </a:t>
            </a:r>
            <a:r>
              <a:rPr lang="en-US" i="1" dirty="0" smtClean="0"/>
              <a:t>browser-a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Текстово представяне на число може да бъде пръврнато в целочислено число чрез вградената функция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(number)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983" y="5791200"/>
            <a:ext cx="29190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count</a:t>
            </a:r>
            <a:r>
              <a:rPr lang="en-US" b="1" dirty="0" smtClean="0">
                <a:latin typeface="Calibri" panose="020F0502020204030204" pitchFamily="34" charset="0"/>
              </a:rPr>
              <a:t>= 5;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let sum = 0;</a:t>
            </a:r>
          </a:p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radius = </a:t>
            </a:r>
            <a:r>
              <a:rPr lang="en-US" b="1" dirty="0" err="1" smtClean="0">
                <a:latin typeface="Calibri" panose="020F0502020204030204" pitchFamily="34" charset="0"/>
              </a:rPr>
              <a:t>parseInt</a:t>
            </a:r>
            <a:r>
              <a:rPr lang="en-US" b="1" dirty="0" smtClean="0">
                <a:latin typeface="Calibri" panose="020F0502020204030204" pitchFamily="34" charset="0"/>
              </a:rPr>
              <a:t>(“5”);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Реални числа (</a:t>
            </a:r>
            <a:r>
              <a:rPr lang="en-US" dirty="0" smtClean="0"/>
              <a:t>floating point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Реалните числа имат определена точност</a:t>
            </a:r>
          </a:p>
          <a:p>
            <a:r>
              <a:rPr lang="bg-BG" dirty="0" smtClean="0"/>
              <a:t>Могат да се появят аномалии при изчисления и трябва да се внимава</a:t>
            </a:r>
          </a:p>
          <a:p>
            <a:r>
              <a:rPr lang="bg-BG" dirty="0" smtClean="0"/>
              <a:t>Диапазонът им зависи от това колко битова ОС и браузър използваме (</a:t>
            </a:r>
            <a:r>
              <a:rPr lang="bg-BG" i="1" dirty="0" smtClean="0"/>
              <a:t>32</a:t>
            </a:r>
            <a:r>
              <a:rPr lang="en-US" i="1" dirty="0" smtClean="0"/>
              <a:t>bit vs 64bit</a:t>
            </a:r>
            <a:r>
              <a:rPr lang="en-US" dirty="0" smtClean="0"/>
              <a:t>). </a:t>
            </a:r>
            <a:r>
              <a:rPr lang="bg-BG" dirty="0" smtClean="0"/>
              <a:t>Все пак това могат да бъдат числа от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5e-324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1.79e+308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Базирани са на стандарта </a:t>
            </a:r>
            <a:r>
              <a:rPr lang="en-US" dirty="0" smtClean="0">
                <a:hlinkClick r:id="rId2"/>
              </a:rPr>
              <a:t>IEEE-754</a:t>
            </a:r>
            <a:endParaRPr lang="en-US" dirty="0" smtClean="0"/>
          </a:p>
          <a:p>
            <a:r>
              <a:rPr lang="bg-BG" dirty="0" smtClean="0"/>
              <a:t>Символен низ може да се конверира към реално число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parseFloat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6827" y="5791200"/>
            <a:ext cx="514017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PI = </a:t>
            </a:r>
            <a:r>
              <a:rPr lang="en-US" dirty="0" err="1">
                <a:latin typeface="Calibri" panose="020F0502020204030204" pitchFamily="34" charset="0"/>
              </a:rPr>
              <a:t>Math.PI</a:t>
            </a:r>
            <a:r>
              <a:rPr lang="en-US" dirty="0">
                <a:latin typeface="Calibri" panose="020F0502020204030204" pitchFamily="34" charset="0"/>
              </a:rPr>
              <a:t>; // 3.141592653589793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minValue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Number.MIN_VALUE</a:t>
            </a:r>
            <a:r>
              <a:rPr lang="en-US" dirty="0">
                <a:latin typeface="Calibri" panose="020F0502020204030204" pitchFamily="34" charset="0"/>
              </a:rPr>
              <a:t>; // 5e-324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maxValue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Number.MAX_VALUE</a:t>
            </a:r>
            <a:r>
              <a:rPr lang="en-US" dirty="0">
                <a:latin typeface="Calibri" panose="020F0502020204030204" pitchFamily="34" charset="0"/>
              </a:rPr>
              <a:t>; // 1.79e+308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8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Аномалии при реалните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2459114"/>
          </a:xfrm>
        </p:spPr>
        <p:txBody>
          <a:bodyPr/>
          <a:lstStyle/>
          <a:p>
            <a:r>
              <a:rPr lang="bg-BG" dirty="0" smtClean="0"/>
              <a:t>При сравнението на реални числа може да се получи аномалия и трябва да се внимава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3895" y="3978430"/>
            <a:ext cx="368423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 = 0.1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 = 0.2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sum = 0.3;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equal = (</a:t>
            </a:r>
            <a:r>
              <a:rPr lang="en-US" dirty="0" err="1">
                <a:latin typeface="Calibri" panose="020F0502020204030204" pitchFamily="34" charset="0"/>
              </a:rPr>
              <a:t>a+b</a:t>
            </a:r>
            <a:r>
              <a:rPr lang="en-US" dirty="0">
                <a:latin typeface="Calibri" panose="020F0502020204030204" pitchFamily="34" charset="0"/>
              </a:rPr>
              <a:t> == sum); // false</a:t>
            </a:r>
            <a:r>
              <a:rPr lang="en-US" dirty="0" smtClean="0">
                <a:latin typeface="Calibri" panose="020F0502020204030204" pitchFamily="34" charset="0"/>
              </a:rPr>
              <a:t>!!!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console.log(equal);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Числа. Обобщение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1763"/>
            <a:ext cx="10018713" cy="2982897"/>
          </a:xfrm>
        </p:spPr>
        <p:txBody>
          <a:bodyPr/>
          <a:lstStyle/>
          <a:p>
            <a:r>
              <a:rPr lang="bg-BG" dirty="0" smtClean="0"/>
              <a:t>Числовите типове в </a:t>
            </a:r>
            <a:r>
              <a:rPr lang="en-US" dirty="0" smtClean="0"/>
              <a:t>JS</a:t>
            </a:r>
            <a:r>
              <a:rPr lang="bg-BG" dirty="0" smtClean="0"/>
              <a:t> могат да се обощят чрез обекта </a:t>
            </a:r>
            <a:r>
              <a:rPr lang="en-US" b="1" dirty="0" smtClean="0">
                <a:hlinkClick r:id="rId2"/>
              </a:rPr>
              <a:t>Number</a:t>
            </a:r>
            <a:endParaRPr lang="en-US" b="1" dirty="0" smtClean="0"/>
          </a:p>
          <a:p>
            <a:r>
              <a:rPr lang="bg-BG" dirty="0" smtClean="0"/>
              <a:t>Всички числа са реални, като могат да се превърнат в цели</a:t>
            </a:r>
            <a:endParaRPr lang="en-US" dirty="0" smtClean="0"/>
          </a:p>
          <a:p>
            <a:r>
              <a:rPr lang="bg-BG" dirty="0" smtClean="0"/>
              <a:t>Трябва да се внимава дали се работи със символни низове или числа</a:t>
            </a:r>
          </a:p>
          <a:p>
            <a:r>
              <a:rPr lang="bg-BG" dirty="0" smtClean="0"/>
              <a:t>Хитрости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385" y="4369048"/>
            <a:ext cx="4581227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= 8.75;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valueInt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| 0; // </a:t>
            </a:r>
            <a:r>
              <a:rPr lang="en-US" dirty="0" smtClean="0">
                <a:latin typeface="Calibri" panose="020F0502020204030204" pitchFamily="34" charset="0"/>
              </a:rPr>
              <a:t>8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b="1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roundedInt</a:t>
            </a:r>
            <a:r>
              <a:rPr lang="en-US" dirty="0">
                <a:latin typeface="Calibri" panose="020F0502020204030204" pitchFamily="34" charset="0"/>
              </a:rPr>
              <a:t> = (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+ 0.5) | 0; // </a:t>
            </a:r>
            <a:r>
              <a:rPr lang="en-US" dirty="0" smtClean="0">
                <a:latin typeface="Calibri" panose="020F0502020204030204" pitchFamily="34" charset="0"/>
              </a:rPr>
              <a:t>9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= '1234';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| 0 + 1; // 1235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Динамичен </a:t>
            </a:r>
            <a:r>
              <a:rPr lang="en-US" dirty="0"/>
              <a:t>HTML (DHTML)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48303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Динамичен </a:t>
            </a:r>
            <a:r>
              <a:rPr lang="en-US" dirty="0"/>
              <a:t>HTML(DHTML)</a:t>
            </a:r>
          </a:p>
          <a:p>
            <a:pPr lvl="1" algn="just"/>
            <a:r>
              <a:rPr lang="bg-BG" dirty="0"/>
              <a:t>Съвкупност от съдържание, стилове и програмна логика, които правят въжможно, страницата да реагира на промените и потребителски действия бързо и адекватно</a:t>
            </a:r>
          </a:p>
          <a:p>
            <a:pPr algn="just"/>
            <a:r>
              <a:rPr lang="en-US" b="1" dirty="0"/>
              <a:t>HTML</a:t>
            </a:r>
            <a:r>
              <a:rPr lang="en-US" dirty="0"/>
              <a:t> -&gt; </a:t>
            </a:r>
            <a:r>
              <a:rPr lang="bg-BG" i="1" dirty="0"/>
              <a:t>съдържанието на страницата</a:t>
            </a:r>
          </a:p>
          <a:p>
            <a:pPr algn="just"/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bg-BG" i="1" dirty="0"/>
              <a:t>начина, по който изглежда страницата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bg-BG" i="1" dirty="0"/>
              <a:t>логика за връзка между потребителя и системата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34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 (</a:t>
            </a:r>
            <a:r>
              <a:rPr lang="en-US" dirty="0" smtClean="0"/>
              <a:t>Boolean)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4211"/>
            <a:ext cx="10018713" cy="2441358"/>
          </a:xfrm>
        </p:spPr>
        <p:txBody>
          <a:bodyPr/>
          <a:lstStyle/>
          <a:p>
            <a:r>
              <a:rPr lang="bg-BG" dirty="0" smtClean="0"/>
              <a:t>Булевият тип данни има само 2 възможни стойности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False </a:t>
            </a:r>
            <a:endParaRPr lang="bg-BG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Използва се при логически изрази и условни конструкции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9507" y="4182617"/>
            <a:ext cx="4581227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smtClean="0"/>
              <a:t>1;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= 2</a:t>
            </a:r>
            <a:r>
              <a:rPr lang="en-US" dirty="0" smtClean="0"/>
              <a:t>;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isAGreaterThenB</a:t>
            </a:r>
            <a:r>
              <a:rPr lang="en-US" dirty="0" smtClean="0"/>
              <a:t> </a:t>
            </a:r>
            <a:r>
              <a:rPr lang="en-US" dirty="0"/>
              <a:t>= (a &gt; b</a:t>
            </a:r>
            <a:r>
              <a:rPr lang="en-US" dirty="0" smtClean="0"/>
              <a:t>);</a:t>
            </a:r>
            <a:endParaRPr lang="bg-BG" dirty="0"/>
          </a:p>
          <a:p>
            <a:r>
              <a:rPr lang="en-US" dirty="0" smtClean="0"/>
              <a:t>console.log(</a:t>
            </a:r>
            <a:r>
              <a:rPr lang="en-US" dirty="0" err="1"/>
              <a:t>isAGreaterThenB</a:t>
            </a:r>
            <a:r>
              <a:rPr lang="en-US" dirty="0"/>
              <a:t> 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false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isEqualTo1 </a:t>
            </a:r>
            <a:r>
              <a:rPr lang="en-US" dirty="0"/>
              <a:t>= (a == 1);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/>
              <a:t>isEqualTo1</a:t>
            </a:r>
            <a:r>
              <a:rPr lang="en-US" dirty="0" smtClean="0"/>
              <a:t>); </a:t>
            </a:r>
            <a:r>
              <a:rPr lang="en-US" dirty="0"/>
              <a:t>// true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3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Символни низове (</a:t>
            </a:r>
            <a:r>
              <a:rPr lang="en-US" dirty="0" smtClean="0"/>
              <a:t>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3189"/>
            <a:ext cx="10018713" cy="3515557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Представя съвкупоност (низ) от символи</a:t>
            </a:r>
          </a:p>
          <a:p>
            <a:r>
              <a:rPr lang="bg-BG" dirty="0" smtClean="0"/>
              <a:t>Символните низове използват </a:t>
            </a:r>
            <a:r>
              <a:rPr lang="en-US" dirty="0" smtClean="0">
                <a:hlinkClick r:id="rId2"/>
              </a:rPr>
              <a:t>Unicode</a:t>
            </a:r>
            <a:endParaRPr lang="bg-BG" dirty="0" smtClean="0"/>
          </a:p>
          <a:p>
            <a:r>
              <a:rPr lang="bg-BG" dirty="0" smtClean="0"/>
              <a:t>Символните низове са заградени в кавички (</a:t>
            </a:r>
            <a:r>
              <a:rPr lang="en-US" dirty="0" smtClean="0"/>
              <a:t>‘ ‘ </a:t>
            </a:r>
            <a:r>
              <a:rPr lang="bg-BG" dirty="0" smtClean="0"/>
              <a:t>или </a:t>
            </a:r>
            <a:r>
              <a:rPr lang="en-US" dirty="0" smtClean="0"/>
              <a:t>“ ”). </a:t>
            </a:r>
            <a:r>
              <a:rPr lang="bg-BG" dirty="0" smtClean="0"/>
              <a:t>Предпоръчва се да се изполват ед. кавички (</a:t>
            </a:r>
            <a:r>
              <a:rPr lang="en-US" dirty="0" smtClean="0"/>
              <a:t>‘ ‘)</a:t>
            </a:r>
          </a:p>
          <a:p>
            <a:r>
              <a:rPr lang="bg-BG" dirty="0" smtClean="0"/>
              <a:t>Символните низове могат да бъдат удължавани/съставяни като се използва оператора </a:t>
            </a:r>
            <a:r>
              <a:rPr lang="bg-BG" b="1" dirty="0" smtClean="0"/>
              <a:t>плюс (+)</a:t>
            </a:r>
            <a:endParaRPr lang="en-US" b="1" dirty="0" smtClean="0"/>
          </a:p>
          <a:p>
            <a:r>
              <a:rPr lang="bg-BG" dirty="0" smtClean="0"/>
              <a:t>С последната версия на </a:t>
            </a:r>
            <a:r>
              <a:rPr lang="en-US" dirty="0" smtClean="0"/>
              <a:t>JS</a:t>
            </a:r>
            <a:r>
              <a:rPr lang="bg-BG" dirty="0" smtClean="0"/>
              <a:t> се въвежда стрингова интерполация, но тя работи само на последните версии на браузърите.</a:t>
            </a:r>
          </a:p>
          <a:p>
            <a:r>
              <a:rPr lang="bg-BG" dirty="0" smtClean="0"/>
              <a:t>Символните низове могат да се обхождат чрез индексите на техните символи и имат подобно поведение на масивите.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008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greeting = ‘Hello World!’;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 = greeting + “It’s a nice day”;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);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310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name= ‘</a:t>
            </a:r>
            <a:r>
              <a:rPr lang="bg-BG" dirty="0" smtClean="0"/>
              <a:t>Пешо</a:t>
            </a:r>
            <a:r>
              <a:rPr lang="en-US" dirty="0" smtClean="0"/>
              <a:t>’;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surname = ‘</a:t>
            </a:r>
            <a:r>
              <a:rPr lang="bg-BG" dirty="0" smtClean="0"/>
              <a:t>Пешев‘</a:t>
            </a:r>
            <a:r>
              <a:rPr lang="en-US" dirty="0" smtClean="0"/>
              <a:t>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console.log(`</a:t>
            </a:r>
            <a:r>
              <a:rPr lang="bg-BG" dirty="0" smtClean="0">
                <a:latin typeface="Calibri" panose="020F0502020204030204" pitchFamily="34" charset="0"/>
              </a:rPr>
              <a:t>Привет, $</a:t>
            </a:r>
            <a:r>
              <a:rPr lang="en-US" dirty="0" smtClean="0">
                <a:latin typeface="Calibri" panose="020F0502020204030204" pitchFamily="34" charset="0"/>
              </a:rPr>
              <a:t>{name} ${surname}`);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6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342678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Масивът </a:t>
            </a:r>
            <a:r>
              <a:rPr lang="en-US" dirty="0" smtClean="0"/>
              <a:t>e </a:t>
            </a:r>
            <a:r>
              <a:rPr lang="bg-BG" dirty="0" smtClean="0"/>
              <a:t>съвкупност от елементи, (</a:t>
            </a:r>
            <a:r>
              <a:rPr lang="en-US" dirty="0" smtClean="0"/>
              <a:t>[1,2,3], [‘</a:t>
            </a:r>
            <a:r>
              <a:rPr lang="en-US" dirty="0" err="1" smtClean="0"/>
              <a:t>Pesho</a:t>
            </a:r>
            <a:r>
              <a:rPr lang="en-US" dirty="0" smtClean="0"/>
              <a:t>’, ‘</a:t>
            </a:r>
            <a:r>
              <a:rPr lang="en-US" dirty="0" err="1" smtClean="0"/>
              <a:t>Gosho</a:t>
            </a:r>
            <a:r>
              <a:rPr lang="en-US" dirty="0" smtClean="0"/>
              <a:t>’]</a:t>
            </a:r>
            <a:r>
              <a:rPr lang="bg-BG" dirty="0" smtClean="0"/>
              <a:t>...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Елементите имат фиксиран ред</a:t>
            </a:r>
          </a:p>
          <a:p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имат дължина, но тя не е фиксирана</a:t>
            </a:r>
          </a:p>
          <a:p>
            <a:r>
              <a:rPr lang="bg-BG" dirty="0" smtClean="0"/>
              <a:t>Масивите се декларират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Масивите могат да бъдат достъпвани по индекс</a:t>
            </a:r>
          </a:p>
          <a:p>
            <a:pPr lvl="1"/>
            <a:r>
              <a:rPr lang="bg-BG" dirty="0" smtClean="0"/>
              <a:t>Започва от 0</a:t>
            </a:r>
          </a:p>
          <a:p>
            <a:pPr lvl="1"/>
            <a:r>
              <a:rPr lang="bg-BG" dirty="0" smtClean="0"/>
              <a:t>Инкрементира се 1 </a:t>
            </a:r>
          </a:p>
          <a:p>
            <a:pPr lvl="1"/>
            <a:r>
              <a:rPr lang="bg-BG" dirty="0" smtClean="0"/>
              <a:t>Достига до дължината на масива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4912" y="4669097"/>
            <a:ext cx="3873622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numbers = [1, 2, 3, 4, 5];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mixed </a:t>
            </a:r>
            <a:r>
              <a:rPr lang="en-US" dirty="0"/>
              <a:t>= [1, new Date(), 'hello'];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matrix = [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'0,0', '0,1', '0,2</a:t>
            </a:r>
            <a:r>
              <a:rPr lang="en-US" dirty="0" smtClean="0"/>
              <a:t>'],</a:t>
            </a:r>
          </a:p>
          <a:p>
            <a:r>
              <a:rPr lang="en-US" dirty="0" smtClean="0"/>
              <a:t> 	[</a:t>
            </a:r>
            <a:r>
              <a:rPr lang="en-US" dirty="0"/>
              <a:t>'1,0', '1,1', '1,2'],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'2,0', '2,1', '2,2</a:t>
            </a:r>
            <a:r>
              <a:rPr lang="en-US" dirty="0" smtClean="0"/>
              <a:t>']</a:t>
            </a:r>
          </a:p>
          <a:p>
            <a:r>
              <a:rPr lang="en-US" dirty="0" smtClean="0"/>
              <a:t>];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7705"/>
            <a:ext cx="10018713" cy="3124201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същестува специален вид променлива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, </a:t>
            </a:r>
            <a:r>
              <a:rPr lang="bg-BG" dirty="0" smtClean="0"/>
              <a:t>който на практика значи,че промениливата не е инициализирана</a:t>
            </a:r>
          </a:p>
          <a:p>
            <a:r>
              <a:rPr lang="bg-BG" dirty="0" smtClean="0"/>
              <a:t>Също така съществува и тип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 </a:t>
            </a:r>
            <a:r>
              <a:rPr lang="bg-BG" dirty="0" smtClean="0"/>
              <a:t>който пък означава че променливата няма присвоена стойност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</a:t>
            </a:r>
            <a:r>
              <a:rPr lang="bg-BG" dirty="0" smtClean="0"/>
              <a:t>различно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не бива да бъдат бъркани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6521" y="4705165"/>
            <a:ext cx="3174292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var </a:t>
            </a:r>
            <a:r>
              <a:rPr lang="nb-NO" dirty="0" smtClean="0"/>
              <a:t>x</a:t>
            </a:r>
            <a:r>
              <a:rPr lang="bg-BG" dirty="0" smtClean="0"/>
              <a:t>;</a:t>
            </a:r>
          </a:p>
          <a:p>
            <a:r>
              <a:rPr lang="nb-NO" dirty="0" smtClean="0"/>
              <a:t>alert(x</a:t>
            </a:r>
            <a:r>
              <a:rPr lang="nb-NO" dirty="0"/>
              <a:t>); // undefined </a:t>
            </a:r>
            <a:endParaRPr lang="bg-BG" dirty="0" smtClean="0"/>
          </a:p>
          <a:p>
            <a:endParaRPr lang="bg-BG" dirty="0" smtClean="0"/>
          </a:p>
          <a:p>
            <a:r>
              <a:rPr lang="nb-NO" dirty="0" smtClean="0"/>
              <a:t>x </a:t>
            </a:r>
            <a:r>
              <a:rPr lang="nb-NO" dirty="0"/>
              <a:t>= null</a:t>
            </a:r>
            <a:r>
              <a:rPr lang="nb-NO" dirty="0" smtClean="0"/>
              <a:t>;</a:t>
            </a:r>
            <a:endParaRPr lang="bg-BG" dirty="0"/>
          </a:p>
          <a:p>
            <a:r>
              <a:rPr lang="nb-NO" dirty="0" smtClean="0"/>
              <a:t>alert(x</a:t>
            </a:r>
            <a:r>
              <a:rPr lang="nb-NO" dirty="0"/>
              <a:t>); // null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1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предимства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Сложни изчисления</a:t>
            </a:r>
          </a:p>
          <a:p>
            <a:r>
              <a:rPr lang="bg-BG" dirty="0"/>
              <a:t>Кустомизирани </a:t>
            </a:r>
            <a:r>
              <a:rPr lang="en-US" dirty="0"/>
              <a:t>HTML</a:t>
            </a:r>
            <a:r>
              <a:rPr lang="bg-BG" dirty="0"/>
              <a:t> контроли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възможности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Асинхронност</a:t>
            </a:r>
          </a:p>
          <a:p>
            <a:r>
              <a:rPr lang="bg-BG" dirty="0"/>
              <a:t>Обработка на грешки</a:t>
            </a:r>
          </a:p>
          <a:p>
            <a:r>
              <a:rPr lang="bg-BG" dirty="0"/>
              <a:t>Промяна на данни, съхранявани от браузъра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 -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Зависят от браузъра</a:t>
            </a:r>
          </a:p>
          <a:p>
            <a:pPr lvl="1"/>
            <a:r>
              <a:rPr lang="en-US" dirty="0"/>
              <a:t>Google Chrome -&gt; </a:t>
            </a:r>
            <a:r>
              <a:rPr lang="en-US" i="1" dirty="0"/>
              <a:t>V8</a:t>
            </a:r>
          </a:p>
          <a:p>
            <a:pPr lvl="1"/>
            <a:r>
              <a:rPr lang="en-US" dirty="0"/>
              <a:t>Internet Explorer/Edge -&gt; </a:t>
            </a:r>
            <a:r>
              <a:rPr lang="en-US" i="1" dirty="0"/>
              <a:t>Chakra</a:t>
            </a:r>
          </a:p>
          <a:p>
            <a:pPr lvl="1"/>
            <a:r>
              <a:rPr lang="en-US" dirty="0"/>
              <a:t>Firefox -&gt; </a:t>
            </a:r>
            <a:r>
              <a:rPr lang="en-US" i="1" dirty="0"/>
              <a:t>Spider Monkey</a:t>
            </a:r>
          </a:p>
          <a:p>
            <a:pPr lvl="1"/>
            <a:r>
              <a:rPr lang="en-US" dirty="0"/>
              <a:t>Safari -&gt; </a:t>
            </a:r>
            <a:r>
              <a:rPr lang="en-US" i="1" dirty="0" err="1"/>
              <a:t>JavaScriptCore</a:t>
            </a:r>
            <a:endParaRPr lang="en-US" i="1" dirty="0"/>
          </a:p>
          <a:p>
            <a:pPr lvl="1"/>
            <a:r>
              <a:rPr lang="bg-BG" i="1" dirty="0"/>
              <a:t>И др.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0" y="2666999"/>
            <a:ext cx="519953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кодът може да използван по следните начини: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head</a:t>
            </a:r>
            <a:r>
              <a:rPr lang="en-US" dirty="0"/>
              <a:t> </a:t>
            </a:r>
            <a:r>
              <a:rPr lang="bg-BG" dirty="0"/>
              <a:t>елемента 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body</a:t>
            </a:r>
            <a:r>
              <a:rPr lang="en-US" dirty="0"/>
              <a:t> </a:t>
            </a:r>
            <a:r>
              <a:rPr lang="bg-BG" dirty="0"/>
              <a:t>елемента </a:t>
            </a:r>
            <a:r>
              <a:rPr lang="en-US" dirty="0"/>
              <a:t>-&gt; </a:t>
            </a:r>
            <a:r>
              <a:rPr lang="bg-BG" dirty="0"/>
              <a:t>не се препоръчва</a:t>
            </a:r>
          </a:p>
          <a:p>
            <a:pPr lvl="1"/>
            <a:r>
              <a:rPr lang="bg-BG" dirty="0"/>
              <a:t>Външни файлове, реферирани чрез </a:t>
            </a:r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 </a:t>
            </a:r>
            <a:r>
              <a:rPr lang="bg-BG" dirty="0"/>
              <a:t>елемент</a:t>
            </a:r>
          </a:p>
          <a:p>
            <a:pPr lvl="2"/>
            <a:r>
              <a:rPr lang="bg-BG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bg-BG" dirty="0"/>
              <a:t>файлове</a:t>
            </a:r>
          </a:p>
          <a:p>
            <a:pPr marL="914400" lvl="2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081" y="4867870"/>
            <a:ext cx="683171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&lt;script </a:t>
            </a:r>
            <a:r>
              <a:rPr lang="en-US" b="1" dirty="0" err="1">
                <a:solidFill>
                  <a:srgbClr val="FFFF00"/>
                </a:solidFill>
                <a:latin typeface="Calibri" panose="020F0502020204030204" pitchFamily="34" charset="0"/>
              </a:rPr>
              <a:t>src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="scripts.js" </a:t>
            </a:r>
            <a:r>
              <a:rPr lang="en-US" b="1" dirty="0">
                <a:latin typeface="Calibri" panose="020F0502020204030204" pitchFamily="34" charset="0"/>
              </a:rPr>
              <a:t>type="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text/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javscript</a:t>
            </a:r>
            <a:r>
              <a:rPr lang="en-US" b="1" dirty="0">
                <a:latin typeface="Calibri" panose="020F0502020204030204" pitchFamily="34" charset="0"/>
              </a:rPr>
              <a:t>"&gt;</a:t>
            </a:r>
          </a:p>
          <a:p>
            <a:r>
              <a:rPr lang="bg-BG" dirty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&lt;!</a:t>
            </a:r>
            <a:r>
              <a:rPr lang="bg-BG" i="1" dirty="0">
                <a:latin typeface="Calibri" panose="020F0502020204030204" pitchFamily="34" charset="0"/>
              </a:rPr>
              <a:t>--</a:t>
            </a:r>
            <a:r>
              <a:rPr lang="en-US" i="1" dirty="0">
                <a:latin typeface="Calibri" panose="020F0502020204030204" pitchFamily="34" charset="0"/>
              </a:rPr>
              <a:t> code placed here will not be executed! --&gt;</a:t>
            </a:r>
          </a:p>
          <a:p>
            <a:r>
              <a:rPr lang="en-US" b="1" dirty="0">
                <a:latin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5035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се изпълнява, докато се зарежда страницата или когато в браузъра е възникнало събитие (</a:t>
            </a:r>
            <a:r>
              <a:rPr lang="en-US" dirty="0"/>
              <a:t>event was fired)</a:t>
            </a:r>
          </a:p>
          <a:p>
            <a:pPr lvl="1"/>
            <a:r>
              <a:rPr lang="bg-BG" b="1" dirty="0"/>
              <a:t>Няма компилация. Няма проверка при компилация</a:t>
            </a:r>
          </a:p>
          <a:p>
            <a:pPr lvl="1"/>
            <a:r>
              <a:rPr lang="bg-BG" dirty="0"/>
              <a:t>Целият код се изпълнява по време на зареждането на страницата</a:t>
            </a:r>
          </a:p>
          <a:p>
            <a:pPr lvl="1"/>
            <a:r>
              <a:rPr lang="bg-BG" dirty="0"/>
              <a:t>*Някои части от кода, могат да бъдат закачени за събития (</a:t>
            </a:r>
            <a:r>
              <a:rPr lang="en-US" dirty="0"/>
              <a:t>events)</a:t>
            </a:r>
            <a:r>
              <a:rPr lang="bg-BG" dirty="0"/>
              <a:t>, които да се изпълнят при тяхното настъпване (</a:t>
            </a:r>
            <a:r>
              <a:rPr lang="en-US" dirty="0"/>
              <a:t>fired event)</a:t>
            </a:r>
          </a:p>
        </p:txBody>
      </p:sp>
    </p:spTree>
    <p:extLst>
      <p:ext uri="{BB962C8B-B14F-4D97-AF65-F5344CB8AC3E}">
        <p14:creationId xmlns:p14="http://schemas.microsoft.com/office/powerpoint/2010/main" val="25459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(+,-,*,/, =, != ....)</a:t>
            </a:r>
          </a:p>
          <a:p>
            <a:r>
              <a:rPr lang="bg-BG" dirty="0"/>
              <a:t>Променливи ( </a:t>
            </a:r>
            <a:r>
              <a:rPr lang="en-US" dirty="0"/>
              <a:t>JS </a:t>
            </a:r>
            <a:r>
              <a:rPr lang="bg-BG" b="1" dirty="0"/>
              <a:t>не</a:t>
            </a:r>
            <a:r>
              <a:rPr lang="bg-BG" dirty="0"/>
              <a:t> е типизиран)</a:t>
            </a:r>
          </a:p>
          <a:p>
            <a:r>
              <a:rPr lang="bg-BG" dirty="0"/>
              <a:t>Условни конструкции (</a:t>
            </a:r>
            <a:r>
              <a:rPr lang="en-US" dirty="0"/>
              <a:t>if, else, switch)</a:t>
            </a:r>
            <a:endParaRPr lang="bg-BG" dirty="0"/>
          </a:p>
          <a:p>
            <a:r>
              <a:rPr lang="bg-BG" dirty="0"/>
              <a:t>Цикли</a:t>
            </a:r>
            <a:r>
              <a:rPr lang="en-US" dirty="0"/>
              <a:t> (for, while, </a:t>
            </a:r>
            <a:r>
              <a:rPr lang="en-US" dirty="0" err="1"/>
              <a:t>forin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Масиви и асоциативни масиви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Функции и функции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41261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обекти в браузъра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1101288"/>
              </p:ext>
            </p:extLst>
          </p:nvPr>
        </p:nvGraphicFramePr>
        <p:xfrm>
          <a:off x="1484314" y="2667000"/>
          <a:ext cx="2131084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15398" y="2667000"/>
            <a:ext cx="7887625" cy="3124200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Браузърът предоставя обекти на готово</a:t>
            </a:r>
            <a:endParaRPr lang="en-US" dirty="0"/>
          </a:p>
          <a:p>
            <a:pPr lvl="1" algn="just"/>
            <a:r>
              <a:rPr lang="en-US" b="1" dirty="0"/>
              <a:t>Window </a:t>
            </a:r>
            <a:r>
              <a:rPr lang="bg-BG" dirty="0"/>
              <a:t>-&gt; </a:t>
            </a:r>
            <a:r>
              <a:rPr lang="bg-BG" i="1" dirty="0"/>
              <a:t>съдържа информация за текущия прозорец (</a:t>
            </a:r>
            <a:r>
              <a:rPr lang="en-US" i="1" dirty="0"/>
              <a:t>tab) </a:t>
            </a:r>
            <a:r>
              <a:rPr lang="bg-BG" i="1" dirty="0"/>
              <a:t>на браузъра</a:t>
            </a:r>
          </a:p>
          <a:p>
            <a:pPr lvl="1" algn="just"/>
            <a:r>
              <a:rPr lang="en-US" b="1" dirty="0"/>
              <a:t>Navigator -&gt; </a:t>
            </a:r>
            <a:r>
              <a:rPr lang="bg-BG" i="1" dirty="0"/>
              <a:t>съдържа информация за местоположение и т.н.</a:t>
            </a:r>
          </a:p>
          <a:p>
            <a:pPr lvl="1" algn="just"/>
            <a:r>
              <a:rPr lang="en-US" b="1" i="1" dirty="0"/>
              <a:t>Document </a:t>
            </a:r>
            <a:r>
              <a:rPr lang="en-US" i="1" dirty="0"/>
              <a:t>-&gt; </a:t>
            </a:r>
            <a:r>
              <a:rPr lang="bg-BG" i="1" dirty="0"/>
              <a:t>съдържа информация за заредения документ </a:t>
            </a:r>
            <a:r>
              <a:rPr lang="en-US" i="1" dirty="0"/>
              <a:t>(HTML)</a:t>
            </a:r>
          </a:p>
          <a:p>
            <a:pPr lvl="1" algn="just"/>
            <a:r>
              <a:rPr lang="en-US" b="1" dirty="0"/>
              <a:t>Screen </a:t>
            </a:r>
            <a:r>
              <a:rPr lang="en-US" dirty="0"/>
              <a:t>-&gt; </a:t>
            </a:r>
            <a:r>
              <a:rPr lang="bg-BG" i="1" dirty="0"/>
              <a:t>съдържа информация за потребителския екран (размери, цветова схема...)</a:t>
            </a:r>
          </a:p>
          <a:p>
            <a:pPr lvl="1" algn="just"/>
            <a:r>
              <a:rPr lang="en-US" b="1" dirty="0"/>
              <a:t>Console</a:t>
            </a:r>
            <a:r>
              <a:rPr lang="en-US" i="1" dirty="0"/>
              <a:t> -&gt; </a:t>
            </a:r>
            <a:r>
              <a:rPr lang="bg-BG" i="1" dirty="0"/>
              <a:t>позволява да се изписва </a:t>
            </a:r>
            <a:r>
              <a:rPr lang="bg-BG" i="1" dirty="0" err="1"/>
              <a:t>инфорамция</a:t>
            </a:r>
            <a:r>
              <a:rPr lang="bg-BG" i="1" dirty="0"/>
              <a:t> по време на изпълнението на кода (*заб.: необходимо е да има наличен инструмент за </a:t>
            </a:r>
            <a:r>
              <a:rPr lang="bg-BG" i="1" dirty="0" err="1"/>
              <a:t>дебъгване</a:t>
            </a:r>
            <a:r>
              <a:rPr lang="bg-BG" i="1" dirty="0"/>
              <a:t>)</a:t>
            </a:r>
            <a:endParaRPr lang="en-US" i="1" dirty="0"/>
          </a:p>
          <a:p>
            <a:pPr lvl="1" algn="just"/>
            <a:r>
              <a:rPr lang="en-US" b="1" dirty="0"/>
              <a:t>Math</a:t>
            </a:r>
            <a:r>
              <a:rPr lang="en-US" i="1" dirty="0"/>
              <a:t> -&gt; </a:t>
            </a:r>
            <a:r>
              <a:rPr lang="bg-BG" i="1" dirty="0"/>
              <a:t>съдържа методи, улесняващи мат. операции</a:t>
            </a:r>
            <a:endParaRPr lang="en-US" dirty="0"/>
          </a:p>
          <a:p>
            <a:pPr lvl="1" algn="just"/>
            <a:r>
              <a:rPr lang="en-US" b="1" dirty="0"/>
              <a:t>Date</a:t>
            </a:r>
            <a:r>
              <a:rPr lang="en-US" i="1" dirty="0"/>
              <a:t> -&gt; </a:t>
            </a:r>
            <a:r>
              <a:rPr lang="bg-BG" i="1" dirty="0"/>
              <a:t>дава възможност за работа с </a:t>
            </a:r>
            <a:r>
              <a:rPr lang="bg-BG" i="1" dirty="0" smtClean="0"/>
              <a:t>дати/календари</a:t>
            </a:r>
            <a:endParaRPr lang="en-US" i="1" dirty="0" smtClean="0"/>
          </a:p>
          <a:p>
            <a:pPr algn="just"/>
            <a:r>
              <a:rPr lang="bg-BG" dirty="0" smtClean="0">
                <a:hlinkClick r:id="rId7"/>
              </a:rPr>
              <a:t>Повече инфромация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00" b="90000" l="5400" r="91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69" y="4793942"/>
            <a:ext cx="2064058" cy="2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964</TotalTime>
  <Words>1366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Parallax</vt:lpstr>
      <vt:lpstr>Основи на програмирането с JavaScript</vt:lpstr>
      <vt:lpstr>Динамичен HTML (DHTML)</vt:lpstr>
      <vt:lpstr>JavaScript - предимства</vt:lpstr>
      <vt:lpstr>JavaScript - възможности</vt:lpstr>
      <vt:lpstr>JavaScript  - engines</vt:lpstr>
      <vt:lpstr>Използване на JavaScript</vt:lpstr>
      <vt:lpstr>Изпълнение на JavaScript</vt:lpstr>
      <vt:lpstr>JavaScript синтаксис</vt:lpstr>
      <vt:lpstr>Вградени обекти в браузъра</vt:lpstr>
      <vt:lpstr>Обектът console</vt:lpstr>
      <vt:lpstr>Обектът Math</vt:lpstr>
      <vt:lpstr>Таймери и интервали</vt:lpstr>
      <vt:lpstr>Вградени обекти в браузъра</vt:lpstr>
      <vt:lpstr>PowerPoint Presentation</vt:lpstr>
      <vt:lpstr>Типове данни и променливи.</vt:lpstr>
      <vt:lpstr>Целочислен тип (Integer)</vt:lpstr>
      <vt:lpstr>Реални числа (floating point numbers)</vt:lpstr>
      <vt:lpstr>Аномалии при реалните числа</vt:lpstr>
      <vt:lpstr>Числа. Обобщение</vt:lpstr>
      <vt:lpstr>Булев тип (Boolean)</vt:lpstr>
      <vt:lpstr>Символни низове (String)</vt:lpstr>
      <vt:lpstr>Масив (Array)</vt:lpstr>
      <vt:lpstr>Undefined &amp; null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57</cp:revision>
  <dcterms:created xsi:type="dcterms:W3CDTF">2016-03-23T12:27:37Z</dcterms:created>
  <dcterms:modified xsi:type="dcterms:W3CDTF">2016-03-30T15:13:46Z</dcterms:modified>
</cp:coreProperties>
</file>