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12"/>
  </p:notesMasterIdLst>
  <p:sldIdLst>
    <p:sldId id="256" r:id="rId2"/>
    <p:sldId id="280" r:id="rId3"/>
    <p:sldId id="267" r:id="rId4"/>
    <p:sldId id="281" r:id="rId5"/>
    <p:sldId id="283" r:id="rId6"/>
    <p:sldId id="282" r:id="rId7"/>
    <p:sldId id="284" r:id="rId8"/>
    <p:sldId id="279" r:id="rId9"/>
    <p:sldId id="26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24-Apr-16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%D0%A0%D0%B5%D0%BA%D1%83%D1%80%D1%81%D0%B8%D1%8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Функции в </a:t>
            </a:r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909"/>
            <a:ext cx="10199690" cy="3999347"/>
          </a:xfrm>
        </p:spPr>
        <p:txBody>
          <a:bodyPr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код, който да намира и принтира на конзолата даден символен низ в обратен ред. Напр. </a:t>
            </a:r>
            <a:r>
              <a:rPr lang="en-US" dirty="0"/>
              <a:t>Sample -&gt; </a:t>
            </a:r>
            <a:r>
              <a:rPr lang="en-US" dirty="0" err="1"/>
              <a:t>elpmaS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 </a:t>
            </a:r>
            <a:r>
              <a:rPr lang="bg-BG" dirty="0"/>
              <a:t>код, който да намира колко пъти даден символен низ се съдържа в друг даден символен низ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код, който да заменя всички интервали в даден текст с </a:t>
            </a:r>
            <a:r>
              <a:rPr lang="en-US" dirty="0"/>
              <a:t>&amp;</a:t>
            </a:r>
            <a:r>
              <a:rPr lang="en-US" dirty="0" err="1"/>
              <a:t>nbsp</a:t>
            </a:r>
            <a:r>
              <a:rPr lang="bg-BG" dirty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код, който </a:t>
            </a:r>
            <a:r>
              <a:rPr lang="bg-BG" dirty="0" err="1"/>
              <a:t>ескейпва</a:t>
            </a:r>
            <a:r>
              <a:rPr lang="bg-BG" dirty="0"/>
              <a:t> </a:t>
            </a:r>
            <a:r>
              <a:rPr lang="en-US" dirty="0"/>
              <a:t>HTML </a:t>
            </a:r>
            <a:r>
              <a:rPr lang="bg-BG" dirty="0"/>
              <a:t>тагове в даден текст. Напр. &lt;</a:t>
            </a:r>
            <a:r>
              <a:rPr lang="en-US" dirty="0"/>
              <a:t>span&gt;Message&lt;/span&gt; -&gt; &amp;</a:t>
            </a:r>
            <a:r>
              <a:rPr lang="en-US" dirty="0" err="1"/>
              <a:t>lt;span&amp;gt;Message&amp;lt</a:t>
            </a:r>
            <a:r>
              <a:rPr lang="en-US" dirty="0"/>
              <a:t>;/</a:t>
            </a:r>
            <a:r>
              <a:rPr lang="en-US" dirty="0" err="1"/>
              <a:t>span&amp;gt</a:t>
            </a:r>
            <a:r>
              <a:rPr lang="en-US" dirty="0"/>
              <a:t>;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функции?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Разделят кода на малки, </a:t>
            </a:r>
            <a:r>
              <a:rPr lang="bg-BG" dirty="0" err="1"/>
              <a:t>преизползваеми</a:t>
            </a:r>
            <a:r>
              <a:rPr lang="bg-BG" dirty="0"/>
              <a:t> парчета код</a:t>
            </a:r>
          </a:p>
          <a:p>
            <a:r>
              <a:rPr lang="bg-BG" dirty="0"/>
              <a:t>Съдържат конкретна логика</a:t>
            </a:r>
          </a:p>
          <a:p>
            <a:r>
              <a:rPr lang="bg-BG" dirty="0"/>
              <a:t>Повишават нивото на абстракция</a:t>
            </a:r>
          </a:p>
          <a:p>
            <a:r>
              <a:rPr lang="bg-BG" dirty="0"/>
              <a:t>Подобряват </a:t>
            </a:r>
            <a:r>
              <a:rPr lang="bg-BG" dirty="0" err="1"/>
              <a:t>четимостта</a:t>
            </a:r>
            <a:r>
              <a:rPr lang="bg-BG" dirty="0"/>
              <a:t> на кода</a:t>
            </a:r>
          </a:p>
          <a:p>
            <a:r>
              <a:rPr lang="bg-BG" dirty="0"/>
              <a:t>По-лесна поддръжка на кода в бъдеще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1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79" y="699868"/>
            <a:ext cx="10018713" cy="1752599"/>
          </a:xfrm>
        </p:spPr>
        <p:txBody>
          <a:bodyPr/>
          <a:lstStyle/>
          <a:p>
            <a:r>
              <a:rPr lang="bg-BG" dirty="0"/>
              <a:t>Функции (</a:t>
            </a:r>
            <a:r>
              <a:rPr lang="en-US" dirty="0"/>
              <a:t>functions)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352799"/>
          </a:xfrm>
        </p:spPr>
        <p:txBody>
          <a:bodyPr/>
          <a:lstStyle/>
          <a:p>
            <a:pPr algn="just"/>
            <a:r>
              <a:rPr lang="bg-BG" dirty="0"/>
              <a:t>Функции се използват за </a:t>
            </a:r>
            <a:r>
              <a:rPr lang="bg-BG" dirty="0" err="1"/>
              <a:t>повтаряеми</a:t>
            </a:r>
            <a:r>
              <a:rPr lang="bg-BG" dirty="0"/>
              <a:t> парчета код</a:t>
            </a:r>
          </a:p>
          <a:p>
            <a:pPr algn="just"/>
            <a:r>
              <a:rPr lang="bg-BG" dirty="0"/>
              <a:t>Функциите представляват малки парчета код, които си имат </a:t>
            </a:r>
            <a:r>
              <a:rPr lang="bg-BG" dirty="0" err="1"/>
              <a:t>имат</a:t>
            </a:r>
            <a:r>
              <a:rPr lang="bg-BG" dirty="0"/>
              <a:t> и могат да връщат стойност</a:t>
            </a:r>
          </a:p>
          <a:p>
            <a:pPr algn="just"/>
            <a:r>
              <a:rPr lang="bg-BG" dirty="0"/>
              <a:t>Функциите могат да бъдат извиквани от други функции или в други функции</a:t>
            </a:r>
            <a:r>
              <a:rPr lang="en-US" dirty="0"/>
              <a:t>; </a:t>
            </a:r>
            <a:r>
              <a:rPr lang="bg-BG" dirty="0"/>
              <a:t>Функцията може да се извиква и сама, в своето тяло </a:t>
            </a:r>
            <a:r>
              <a:rPr lang="bg-BG" dirty="0">
                <a:hlinkClick r:id="rId2"/>
              </a:rPr>
              <a:t>(рекурсия)</a:t>
            </a:r>
            <a:endParaRPr lang="bg-BG" dirty="0"/>
          </a:p>
          <a:p>
            <a:pPr algn="just"/>
            <a:r>
              <a:rPr lang="bg-BG" dirty="0"/>
              <a:t>Функцията има тяло и може да има име или да бъде анонимна</a:t>
            </a:r>
          </a:p>
          <a:p>
            <a:pPr algn="just"/>
            <a:endParaRPr lang="bg-BG" dirty="0"/>
          </a:p>
          <a:p>
            <a:pPr algn="just"/>
            <a:endParaRPr lang="bg-BG" dirty="0"/>
          </a:p>
        </p:txBody>
      </p:sp>
      <p:sp>
        <p:nvSpPr>
          <p:cNvPr id="12" name="Rectangle 11"/>
          <p:cNvSpPr/>
          <p:nvPr/>
        </p:nvSpPr>
        <p:spPr>
          <a:xfrm>
            <a:off x="3205735" y="5472333"/>
            <a:ext cx="6604000" cy="1139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852654" y="5472333"/>
            <a:ext cx="984738" cy="372956"/>
          </a:xfrm>
          <a:prstGeom prst="wedgeRectCallout">
            <a:avLst>
              <a:gd name="adj1" fmla="val 134881"/>
              <a:gd name="adj2" fmla="val 122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тяло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015540" y="4786290"/>
            <a:ext cx="984738" cy="372956"/>
          </a:xfrm>
          <a:prstGeom prst="wedgeRectCallout">
            <a:avLst>
              <a:gd name="adj1" fmla="val -46548"/>
              <a:gd name="adj2" fmla="val 179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име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574388"/>
            <a:ext cx="10018713" cy="3924885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Чрез конструктора на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bg-BG" dirty="0"/>
              <a:t>обекта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new Function('console.log("Hello")');</a:t>
            </a:r>
          </a:p>
          <a:p>
            <a:pPr algn="just"/>
            <a:r>
              <a:rPr lang="bg-BG" noProof="1"/>
              <a:t>Функция декларация (</a:t>
            </a:r>
            <a:r>
              <a:rPr lang="en-US" i="1" noProof="1"/>
              <a:t>function declaration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function sayHello() { console.log('Hello') };</a:t>
            </a:r>
          </a:p>
          <a:p>
            <a:pPr algn="just"/>
            <a:r>
              <a:rPr lang="bg-BG" noProof="1"/>
              <a:t>Функция израз (</a:t>
            </a:r>
            <a:r>
              <a:rPr lang="en-US" i="1" noProof="1"/>
              <a:t>function expression</a:t>
            </a:r>
            <a:r>
              <a:rPr lang="en-US" noProof="1"/>
              <a:t>)</a:t>
            </a:r>
          </a:p>
          <a:p>
            <a:pPr lvl="1" algn="just"/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var sayHello = function() { console.log('Hello') };</a:t>
            </a:r>
          </a:p>
          <a:p>
            <a:pPr algn="just"/>
            <a:r>
              <a:rPr lang="bg-BG" i="1" noProof="1"/>
              <a:t>Препоръчва се името на фунцкията да бъде описателно и да започва с глагол</a:t>
            </a:r>
            <a:endParaRPr lang="en-US" i="1" noProof="1"/>
          </a:p>
          <a:p>
            <a:pPr lvl="1" algn="just"/>
            <a:endParaRPr lang="en-US" i="1" noProof="1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с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 функциите могат да се подават параметри (аргументи)</a:t>
            </a:r>
          </a:p>
          <a:p>
            <a:pPr lvl="1"/>
            <a:r>
              <a:rPr lang="bg-BG" dirty="0"/>
              <a:t>Могат да се подадат 0 или повече параметъра</a:t>
            </a:r>
          </a:p>
          <a:p>
            <a:pPr lvl="1"/>
            <a:r>
              <a:rPr lang="bg-BG" dirty="0"/>
              <a:t>Всеки параметър си има име, което е еднозначно определено за функцията</a:t>
            </a:r>
          </a:p>
          <a:p>
            <a:pPr lvl="1"/>
            <a:r>
              <a:rPr lang="bg-BG" dirty="0"/>
              <a:t>Параметрите приемат определените им стойности едва когато функцията е извикана</a:t>
            </a:r>
          </a:p>
          <a:p>
            <a:r>
              <a:rPr lang="bg-BG" dirty="0"/>
              <a:t>Параметрите могат да променят поведението на функцията според техните стойности</a:t>
            </a:r>
          </a:p>
          <a:p>
            <a:r>
              <a:rPr lang="bg-BG" dirty="0"/>
              <a:t>Параметрите могат да бъдат от всякакъв тип, дори и друга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Функцията се извиква чрез</a:t>
            </a:r>
          </a:p>
          <a:p>
            <a:pPr lvl="1"/>
            <a:r>
              <a:rPr lang="bg-BG" dirty="0"/>
              <a:t>Името на функцията</a:t>
            </a:r>
          </a:p>
          <a:p>
            <a:pPr lvl="1"/>
            <a:r>
              <a:rPr lang="bg-BG" dirty="0"/>
              <a:t>Скоби (), в () с изреждат параметрите </a:t>
            </a:r>
          </a:p>
          <a:p>
            <a:pPr lvl="1"/>
            <a:r>
              <a:rPr lang="bg-BG" dirty="0"/>
              <a:t>;</a:t>
            </a:r>
          </a:p>
          <a:p>
            <a:r>
              <a:rPr lang="bg-BG" dirty="0"/>
              <a:t>Когато функцията бива извикана, нейното тяло се изпълнява и се връща съответния резултат</a:t>
            </a:r>
          </a:p>
          <a:p>
            <a:r>
              <a:rPr lang="bg-BG" dirty="0"/>
              <a:t>Функциите в </a:t>
            </a:r>
            <a:r>
              <a:rPr lang="en-US" dirty="0"/>
              <a:t>JS</a:t>
            </a:r>
            <a:r>
              <a:rPr lang="bg-BG" dirty="0"/>
              <a:t> нямат тип на върната стойност както в други езици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52881" y="2438399"/>
            <a:ext cx="4250142" cy="18876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printLogo() 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console.log(‘IT-Academy');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</p:txBody>
      </p:sp>
    </p:spTree>
    <p:extLst>
      <p:ext uri="{BB962C8B-B14F-4D97-AF65-F5344CB8AC3E}">
        <p14:creationId xmlns:p14="http://schemas.microsoft.com/office/powerpoint/2010/main" val="123024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arguments</a:t>
            </a:r>
            <a:r>
              <a:rPr lang="en-US" dirty="0"/>
              <a:t> </a:t>
            </a:r>
            <a:r>
              <a:rPr lang="bg-BG" dirty="0"/>
              <a:t>обекта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79205"/>
            <a:ext cx="10018713" cy="3124201"/>
          </a:xfrm>
        </p:spPr>
        <p:txBody>
          <a:bodyPr/>
          <a:lstStyle/>
          <a:p>
            <a:r>
              <a:rPr lang="bg-BG" dirty="0"/>
              <a:t>Всяка функция има специален обект наречен </a:t>
            </a:r>
            <a:r>
              <a:rPr lang="en-US" i="1" dirty="0"/>
              <a:t>arguments</a:t>
            </a:r>
          </a:p>
          <a:p>
            <a:pPr lvl="1"/>
            <a:r>
              <a:rPr lang="bg-BG" dirty="0"/>
              <a:t>няма нужда да бъде предварително </a:t>
            </a:r>
            <a:r>
              <a:rPr lang="bg-BG" dirty="0" err="1"/>
              <a:t>деклрариран</a:t>
            </a:r>
            <a:endParaRPr lang="bg-BG" dirty="0"/>
          </a:p>
          <a:p>
            <a:pPr lvl="1"/>
            <a:r>
              <a:rPr lang="bg-BG" dirty="0"/>
              <a:t>Съдържа информация за параметрите на </a:t>
            </a:r>
            <a:r>
              <a:rPr lang="bg-BG" dirty="0" err="1"/>
              <a:t>фунцкията</a:t>
            </a:r>
            <a:endParaRPr lang="bg-BG" dirty="0"/>
          </a:p>
          <a:p>
            <a:pPr lvl="1"/>
            <a:r>
              <a:rPr lang="bg-BG" dirty="0"/>
              <a:t>Всяка функция го има, без значение дали има подадени параметри или не</a:t>
            </a:r>
          </a:p>
          <a:p>
            <a:r>
              <a:rPr lang="bg-BG" dirty="0"/>
              <a:t>Обектът </a:t>
            </a:r>
            <a:r>
              <a:rPr lang="en-US" dirty="0"/>
              <a:t>arguments</a:t>
            </a:r>
            <a:r>
              <a:rPr lang="bg-BG" dirty="0"/>
              <a:t> доста прилича на масив, но всъщност не е</a:t>
            </a:r>
          </a:p>
          <a:p>
            <a:pPr lvl="1"/>
            <a:r>
              <a:rPr lang="bg-BG" dirty="0"/>
              <a:t>Ако ще го използвате като масив, то трябва да бъде преобразуван към масив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0642" y="4841207"/>
            <a:ext cx="7766050" cy="186204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args = [].slice.apply(arguments);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args)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console.log(args[i]);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}printArguments(1, 2, 3, 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Извикване и деклариране  на 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8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1459</TotalTime>
  <Words>486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Parallax</vt:lpstr>
      <vt:lpstr>Функции в JavaScript</vt:lpstr>
      <vt:lpstr>Защо да използваме функции?</vt:lpstr>
      <vt:lpstr>Функции (functions)</vt:lpstr>
      <vt:lpstr>Деклариране на функции</vt:lpstr>
      <vt:lpstr>Функции с параметри</vt:lpstr>
      <vt:lpstr>Извикване на функции</vt:lpstr>
      <vt:lpstr>arguments обекта</vt:lpstr>
      <vt:lpstr>Извикване и деклариране  на функции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104</cp:revision>
  <dcterms:created xsi:type="dcterms:W3CDTF">2016-03-23T12:27:37Z</dcterms:created>
  <dcterms:modified xsi:type="dcterms:W3CDTF">2016-04-23T22:50:07Z</dcterms:modified>
</cp:coreProperties>
</file>