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48" r:id="rId11"/>
    <p:sldId id="357" r:id="rId12"/>
    <p:sldId id="358" r:id="rId13"/>
    <p:sldId id="26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333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8CACF-3EF5-4000-98EE-D2BAD34E27A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C6B89-963F-4225-B02D-85F89315D201}">
      <dgm:prSet phldrT="[Text]"/>
      <dgm:spPr/>
      <dgm:t>
        <a:bodyPr/>
        <a:lstStyle/>
        <a:p>
          <a:r>
            <a:rPr lang="en-US" dirty="0" smtClean="0"/>
            <a:t>html</a:t>
          </a:r>
        </a:p>
      </dgm:t>
    </dgm:pt>
    <dgm:pt modelId="{28BEFAB4-B763-4C1D-8D78-FBB10C6E200A}" type="parTrans" cxnId="{10A75A9B-2128-49FB-9EDB-32FEA063B48B}">
      <dgm:prSet/>
      <dgm:spPr/>
      <dgm:t>
        <a:bodyPr/>
        <a:lstStyle/>
        <a:p>
          <a:endParaRPr lang="en-US"/>
        </a:p>
      </dgm:t>
    </dgm:pt>
    <dgm:pt modelId="{316DF930-2194-4F14-99FA-E0F53337FCBE}" type="sibTrans" cxnId="{10A75A9B-2128-49FB-9EDB-32FEA063B48B}">
      <dgm:prSet/>
      <dgm:spPr/>
      <dgm:t>
        <a:bodyPr/>
        <a:lstStyle/>
        <a:p>
          <a:endParaRPr lang="en-US"/>
        </a:p>
      </dgm:t>
    </dgm:pt>
    <dgm:pt modelId="{9329B56A-6AAB-4208-89D0-2DD1D4F61C91}" type="asst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C04F0FCA-A3EB-43B8-A8E6-78B78E2CEAF7}" type="parTrans" cxnId="{B67C5377-0C1F-4C03-827E-BD590E92404A}">
      <dgm:prSet/>
      <dgm:spPr/>
      <dgm:t>
        <a:bodyPr/>
        <a:lstStyle/>
        <a:p>
          <a:endParaRPr lang="en-US"/>
        </a:p>
      </dgm:t>
    </dgm:pt>
    <dgm:pt modelId="{DC9CCE99-3E50-4900-B3C0-F1689A5DBF45}" type="sibTrans" cxnId="{B67C5377-0C1F-4C03-827E-BD590E92404A}">
      <dgm:prSet/>
      <dgm:spPr/>
      <dgm:t>
        <a:bodyPr/>
        <a:lstStyle/>
        <a:p>
          <a:endParaRPr lang="en-US"/>
        </a:p>
      </dgm:t>
    </dgm:pt>
    <dgm:pt modelId="{26645ACA-48FC-4FA3-B564-931EF1293632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7E5ECBF7-7B74-4B16-AC4E-7A24231423CD}" type="parTrans" cxnId="{2F3F6B8D-8023-4356-8E65-B675C313752F}">
      <dgm:prSet/>
      <dgm:spPr/>
      <dgm:t>
        <a:bodyPr/>
        <a:lstStyle/>
        <a:p>
          <a:endParaRPr lang="en-US"/>
        </a:p>
      </dgm:t>
    </dgm:pt>
    <dgm:pt modelId="{9BB12CAB-0349-452E-A135-6A7C88CC7FC8}" type="sibTrans" cxnId="{2F3F6B8D-8023-4356-8E65-B675C313752F}">
      <dgm:prSet/>
      <dgm:spPr/>
      <dgm:t>
        <a:bodyPr/>
        <a:lstStyle/>
        <a:p>
          <a:endParaRPr lang="en-US"/>
        </a:p>
      </dgm:t>
    </dgm:pt>
    <dgm:pt modelId="{B34CD0B4-9EC9-48A1-AF65-EAB497543CB4}" type="asst">
      <dgm:prSet phldrT="[Text]"/>
      <dgm:spPr/>
      <dgm:t>
        <a:bodyPr/>
        <a:lstStyle/>
        <a:p>
          <a:r>
            <a:rPr lang="en-US" dirty="0" smtClean="0"/>
            <a:t>div</a:t>
          </a:r>
          <a:endParaRPr lang="en-US" dirty="0"/>
        </a:p>
      </dgm:t>
    </dgm:pt>
    <dgm:pt modelId="{CE017BE9-64C4-465D-93C1-E4E127F25EDD}" type="parTrans" cxnId="{2DC88DA3-570A-4413-A58B-C6097E543325}">
      <dgm:prSet/>
      <dgm:spPr/>
      <dgm:t>
        <a:bodyPr/>
        <a:lstStyle/>
        <a:p>
          <a:endParaRPr lang="en-US"/>
        </a:p>
      </dgm:t>
    </dgm:pt>
    <dgm:pt modelId="{026895D1-5E62-4F12-A3D2-7F7CDB7C362E}" type="sibTrans" cxnId="{2DC88DA3-570A-4413-A58B-C6097E543325}">
      <dgm:prSet/>
      <dgm:spPr/>
      <dgm:t>
        <a:bodyPr/>
        <a:lstStyle/>
        <a:p>
          <a:endParaRPr lang="en-US"/>
        </a:p>
      </dgm:t>
    </dgm:pt>
    <dgm:pt modelId="{8AEA3F8A-9DEC-46A7-BEA1-EE2D68C1A062}" type="asst">
      <dgm:prSet phldrT="[Text]"/>
      <dgm:spPr/>
      <dgm:t>
        <a:bodyPr/>
        <a:lstStyle/>
        <a:p>
          <a:r>
            <a:rPr lang="en-US" dirty="0" smtClean="0"/>
            <a:t>p</a:t>
          </a:r>
          <a:endParaRPr lang="en-US" dirty="0"/>
        </a:p>
      </dgm:t>
    </dgm:pt>
    <dgm:pt modelId="{C93F9A5C-5DD9-4BED-816F-30AD5979E7CF}" type="parTrans" cxnId="{750AAFC5-1FCF-4331-9469-5092581C3A6F}">
      <dgm:prSet/>
      <dgm:spPr/>
      <dgm:t>
        <a:bodyPr/>
        <a:lstStyle/>
        <a:p>
          <a:endParaRPr lang="en-US"/>
        </a:p>
      </dgm:t>
    </dgm:pt>
    <dgm:pt modelId="{75400FF7-CDB8-4994-9C7A-3F236751725B}" type="sibTrans" cxnId="{750AAFC5-1FCF-4331-9469-5092581C3A6F}">
      <dgm:prSet/>
      <dgm:spPr/>
      <dgm:t>
        <a:bodyPr/>
        <a:lstStyle/>
        <a:p>
          <a:endParaRPr lang="en-US"/>
        </a:p>
      </dgm:t>
    </dgm:pt>
    <dgm:pt modelId="{365DB60D-8A54-4DDB-91C1-61E1E87CA2EC}" type="asst">
      <dgm:prSet phldrT="[Text]"/>
      <dgm:spPr/>
      <dgm:t>
        <a:bodyPr/>
        <a:lstStyle/>
        <a:p>
          <a:r>
            <a:rPr lang="en-US" dirty="0" smtClean="0"/>
            <a:t>table</a:t>
          </a:r>
          <a:endParaRPr lang="en-US" dirty="0"/>
        </a:p>
      </dgm:t>
    </dgm:pt>
    <dgm:pt modelId="{4A3DF85F-BADC-4E55-84A6-48A7EEE1FCF6}" type="parTrans" cxnId="{42224348-3BC5-4FD3-B6A0-91C25EE0BD84}">
      <dgm:prSet/>
      <dgm:spPr/>
      <dgm:t>
        <a:bodyPr/>
        <a:lstStyle/>
        <a:p>
          <a:endParaRPr lang="en-US"/>
        </a:p>
      </dgm:t>
    </dgm:pt>
    <dgm:pt modelId="{6365B9DF-59CA-473C-AFD3-EB997042C0FB}" type="sibTrans" cxnId="{42224348-3BC5-4FD3-B6A0-91C25EE0BD84}">
      <dgm:prSet/>
      <dgm:spPr/>
      <dgm:t>
        <a:bodyPr/>
        <a:lstStyle/>
        <a:p>
          <a:endParaRPr lang="en-US"/>
        </a:p>
      </dgm:t>
    </dgm:pt>
    <dgm:pt modelId="{C4CCEF94-AB3B-4ACD-A15B-A21BB716E6D0}" type="asst">
      <dgm:prSet phldrT="[Text]"/>
      <dgm:spPr/>
      <dgm:t>
        <a:bodyPr/>
        <a:lstStyle/>
        <a:p>
          <a:r>
            <a:rPr lang="en-US" dirty="0" err="1" smtClean="0"/>
            <a:t>tr</a:t>
          </a:r>
          <a:endParaRPr lang="en-US" dirty="0"/>
        </a:p>
      </dgm:t>
    </dgm:pt>
    <dgm:pt modelId="{FA1978DF-C1A4-4480-B926-00CA6220F321}" type="parTrans" cxnId="{97BD9AF9-D995-4142-B92A-F18F1915627B}">
      <dgm:prSet/>
      <dgm:spPr/>
      <dgm:t>
        <a:bodyPr/>
        <a:lstStyle/>
        <a:p>
          <a:endParaRPr lang="en-US"/>
        </a:p>
      </dgm:t>
    </dgm:pt>
    <dgm:pt modelId="{D5E0C20E-2237-447E-8757-4C6508968FD1}" type="sibTrans" cxnId="{97BD9AF9-D995-4142-B92A-F18F1915627B}">
      <dgm:prSet/>
      <dgm:spPr/>
      <dgm:t>
        <a:bodyPr/>
        <a:lstStyle/>
        <a:p>
          <a:endParaRPr lang="en-US"/>
        </a:p>
      </dgm:t>
    </dgm:pt>
    <dgm:pt modelId="{C17DC800-1100-4029-8DF2-39D5329024F0}" type="asst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E1D8C4C9-B595-451C-AC68-D4A2F0C565F2}" type="parTrans" cxnId="{097F8A0F-F966-4D85-8B21-91841AFC49B7}">
      <dgm:prSet/>
      <dgm:spPr/>
      <dgm:t>
        <a:bodyPr/>
        <a:lstStyle/>
        <a:p>
          <a:endParaRPr lang="en-US"/>
        </a:p>
      </dgm:t>
    </dgm:pt>
    <dgm:pt modelId="{7C27D289-FA57-4DF8-B569-4A95C2F80FB2}" type="sibTrans" cxnId="{097F8A0F-F966-4D85-8B21-91841AFC49B7}">
      <dgm:prSet/>
      <dgm:spPr/>
      <dgm:t>
        <a:bodyPr/>
        <a:lstStyle/>
        <a:p>
          <a:endParaRPr lang="en-US"/>
        </a:p>
      </dgm:t>
    </dgm:pt>
    <dgm:pt modelId="{395230A6-D285-4F8E-945A-2C7B75A276F6}" type="asst">
      <dgm:prSet phldrT="[Text]"/>
      <dgm:spPr/>
      <dgm:t>
        <a:bodyPr/>
        <a:lstStyle/>
        <a:p>
          <a:r>
            <a:rPr lang="en-US" dirty="0" smtClean="0"/>
            <a:t>td</a:t>
          </a:r>
          <a:endParaRPr lang="en-US" dirty="0"/>
        </a:p>
      </dgm:t>
    </dgm:pt>
    <dgm:pt modelId="{336D8A09-FD22-4C47-8E2A-26AAC789BCE8}" type="parTrans" cxnId="{53AEF1E2-0479-4A28-92B7-2CE826775970}">
      <dgm:prSet/>
      <dgm:spPr/>
      <dgm:t>
        <a:bodyPr/>
        <a:lstStyle/>
        <a:p>
          <a:endParaRPr lang="en-US"/>
        </a:p>
      </dgm:t>
    </dgm:pt>
    <dgm:pt modelId="{392A1BE1-105A-4DED-81E9-84480FECBBE3}" type="sibTrans" cxnId="{53AEF1E2-0479-4A28-92B7-2CE826775970}">
      <dgm:prSet/>
      <dgm:spPr/>
      <dgm:t>
        <a:bodyPr/>
        <a:lstStyle/>
        <a:p>
          <a:endParaRPr lang="en-US"/>
        </a:p>
      </dgm:t>
    </dgm:pt>
    <dgm:pt modelId="{354E2CF8-21CE-4F8B-9F90-4C731F85F810}" type="asst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7407C3DA-C88D-4913-BEDC-D3FC28281921}" type="parTrans" cxnId="{5CD7129C-1432-4728-A052-8590E6C21FDD}">
      <dgm:prSet/>
      <dgm:spPr/>
      <dgm:t>
        <a:bodyPr/>
        <a:lstStyle/>
        <a:p>
          <a:endParaRPr lang="en-US"/>
        </a:p>
      </dgm:t>
    </dgm:pt>
    <dgm:pt modelId="{49DE0647-0D2B-443A-B72A-E5FB4B02883A}" type="sibTrans" cxnId="{5CD7129C-1432-4728-A052-8590E6C21FDD}">
      <dgm:prSet/>
      <dgm:spPr/>
      <dgm:t>
        <a:bodyPr/>
        <a:lstStyle/>
        <a:p>
          <a:endParaRPr lang="en-US"/>
        </a:p>
      </dgm:t>
    </dgm:pt>
    <dgm:pt modelId="{DE5825CA-C93F-4B5A-A134-73D9ABB55142}" type="asst">
      <dgm:prSet phldrT="[Text]"/>
      <dgm:spPr/>
      <dgm:t>
        <a:bodyPr/>
        <a:lstStyle/>
        <a:p>
          <a:r>
            <a:rPr lang="en-US" dirty="0" smtClean="0"/>
            <a:t>link</a:t>
          </a:r>
          <a:endParaRPr lang="en-US" dirty="0"/>
        </a:p>
      </dgm:t>
    </dgm:pt>
    <dgm:pt modelId="{AC1ADC15-BA55-4F44-85C9-1AB6137DB681}" type="parTrans" cxnId="{3E5E976D-91CB-4E4E-8999-13F31FA0141E}">
      <dgm:prSet/>
      <dgm:spPr/>
      <dgm:t>
        <a:bodyPr/>
        <a:lstStyle/>
        <a:p>
          <a:endParaRPr lang="en-US"/>
        </a:p>
      </dgm:t>
    </dgm:pt>
    <dgm:pt modelId="{77209D26-287D-4262-AA0F-E227E060D6F9}" type="sibTrans" cxnId="{3E5E976D-91CB-4E4E-8999-13F31FA0141E}">
      <dgm:prSet/>
      <dgm:spPr/>
      <dgm:t>
        <a:bodyPr/>
        <a:lstStyle/>
        <a:p>
          <a:endParaRPr lang="en-US"/>
        </a:p>
      </dgm:t>
    </dgm:pt>
    <dgm:pt modelId="{2AEB80AD-2041-4FEC-8750-28045A209CEF}" type="pres">
      <dgm:prSet presAssocID="{C788CACF-3EF5-4000-98EE-D2BAD34E27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4C5F5B-7CC2-4C67-87C1-9B3E91B7B6CA}" type="pres">
      <dgm:prSet presAssocID="{3A7C6B89-963F-4225-B02D-85F89315D201}" presName="hierRoot1" presStyleCnt="0">
        <dgm:presLayoutVars>
          <dgm:hierBranch val="init"/>
        </dgm:presLayoutVars>
      </dgm:prSet>
      <dgm:spPr/>
    </dgm:pt>
    <dgm:pt modelId="{FB127F09-839B-4A76-AAB3-FF7CCA19809F}" type="pres">
      <dgm:prSet presAssocID="{3A7C6B89-963F-4225-B02D-85F89315D201}" presName="rootComposite1" presStyleCnt="0"/>
      <dgm:spPr/>
    </dgm:pt>
    <dgm:pt modelId="{8EE5202F-171E-4381-9471-83F0E71A7539}" type="pres">
      <dgm:prSet presAssocID="{3A7C6B89-963F-4225-B02D-85F89315D2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60554-775A-44FC-9525-8A765B7FC1EE}" type="pres">
      <dgm:prSet presAssocID="{3A7C6B89-963F-4225-B02D-85F89315D201}" presName="rootConnector1" presStyleLbl="node1" presStyleIdx="0" presStyleCnt="0"/>
      <dgm:spPr/>
    </dgm:pt>
    <dgm:pt modelId="{C0C75BD7-E3D3-4118-AA90-DD64BFF55E0F}" type="pres">
      <dgm:prSet presAssocID="{3A7C6B89-963F-4225-B02D-85F89315D201}" presName="hierChild2" presStyleCnt="0"/>
      <dgm:spPr/>
    </dgm:pt>
    <dgm:pt modelId="{850945BF-638B-4B72-A656-4E5B9798ED8B}" type="pres">
      <dgm:prSet presAssocID="{3A7C6B89-963F-4225-B02D-85F89315D201}" presName="hierChild3" presStyleCnt="0"/>
      <dgm:spPr/>
    </dgm:pt>
    <dgm:pt modelId="{458F6228-54FF-4A4E-BF06-61B212B61E6D}" type="pres">
      <dgm:prSet presAssocID="{C04F0FCA-A3EB-43B8-A8E6-78B78E2CEAF7}" presName="Name111" presStyleLbl="parChTrans1D2" presStyleIdx="0" presStyleCnt="2"/>
      <dgm:spPr/>
    </dgm:pt>
    <dgm:pt modelId="{B32FDF74-138A-422D-B66A-E82DBDAE8E48}" type="pres">
      <dgm:prSet presAssocID="{9329B56A-6AAB-4208-89D0-2DD1D4F61C91}" presName="hierRoot3" presStyleCnt="0">
        <dgm:presLayoutVars>
          <dgm:hierBranch val="init"/>
        </dgm:presLayoutVars>
      </dgm:prSet>
      <dgm:spPr/>
    </dgm:pt>
    <dgm:pt modelId="{7EB1E9F7-D55C-4816-B2F2-E8BA7FC18434}" type="pres">
      <dgm:prSet presAssocID="{9329B56A-6AAB-4208-89D0-2DD1D4F61C91}" presName="rootComposite3" presStyleCnt="0"/>
      <dgm:spPr/>
    </dgm:pt>
    <dgm:pt modelId="{127A4EBF-DC88-4D79-8664-1EDAEC4750B1}" type="pres">
      <dgm:prSet presAssocID="{9329B56A-6AAB-4208-89D0-2DD1D4F61C91}" presName="rootText3" presStyleLbl="asst1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536F3F-933E-4B01-A86A-D800586C7EDD}" type="pres">
      <dgm:prSet presAssocID="{9329B56A-6AAB-4208-89D0-2DD1D4F61C91}" presName="rootConnector3" presStyleLbl="asst1" presStyleIdx="0" presStyleCnt="10"/>
      <dgm:spPr/>
    </dgm:pt>
    <dgm:pt modelId="{400FBD1F-676F-4EF0-88A0-8945EC531E78}" type="pres">
      <dgm:prSet presAssocID="{9329B56A-6AAB-4208-89D0-2DD1D4F61C91}" presName="hierChild6" presStyleCnt="0"/>
      <dgm:spPr/>
    </dgm:pt>
    <dgm:pt modelId="{9F920EAF-33D3-4BAA-B2B1-8E6EC473AEFC}" type="pres">
      <dgm:prSet presAssocID="{9329B56A-6AAB-4208-89D0-2DD1D4F61C91}" presName="hierChild7" presStyleCnt="0"/>
      <dgm:spPr/>
    </dgm:pt>
    <dgm:pt modelId="{C9538D54-269D-4989-8BD5-071F73FD396C}" type="pres">
      <dgm:prSet presAssocID="{7407C3DA-C88D-4913-BEDC-D3FC28281921}" presName="Name111" presStyleLbl="parChTrans1D3" presStyleIdx="0" presStyleCnt="5"/>
      <dgm:spPr/>
    </dgm:pt>
    <dgm:pt modelId="{C6342CC3-777A-478A-8729-D713E7CE79A6}" type="pres">
      <dgm:prSet presAssocID="{354E2CF8-21CE-4F8B-9F90-4C731F85F810}" presName="hierRoot3" presStyleCnt="0">
        <dgm:presLayoutVars>
          <dgm:hierBranch val="init"/>
        </dgm:presLayoutVars>
      </dgm:prSet>
      <dgm:spPr/>
    </dgm:pt>
    <dgm:pt modelId="{52CDE7F9-3695-4C81-AEF3-91320F5C08EC}" type="pres">
      <dgm:prSet presAssocID="{354E2CF8-21CE-4F8B-9F90-4C731F85F810}" presName="rootComposite3" presStyleCnt="0"/>
      <dgm:spPr/>
    </dgm:pt>
    <dgm:pt modelId="{37F5BF35-2DF3-4FA1-BB43-3CE58A394C47}" type="pres">
      <dgm:prSet presAssocID="{354E2CF8-21CE-4F8B-9F90-4C731F85F810}" presName="rootText3" presStyleLbl="asst1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6B36A-2F7D-41E0-9977-404CF3B8A3E7}" type="pres">
      <dgm:prSet presAssocID="{354E2CF8-21CE-4F8B-9F90-4C731F85F810}" presName="rootConnector3" presStyleLbl="asst1" presStyleIdx="1" presStyleCnt="10"/>
      <dgm:spPr/>
    </dgm:pt>
    <dgm:pt modelId="{AA0F87CA-63E0-4D2F-8680-74320A4CCBB5}" type="pres">
      <dgm:prSet presAssocID="{354E2CF8-21CE-4F8B-9F90-4C731F85F810}" presName="hierChild6" presStyleCnt="0"/>
      <dgm:spPr/>
    </dgm:pt>
    <dgm:pt modelId="{736B6753-9501-48E2-B92B-A82D11E62550}" type="pres">
      <dgm:prSet presAssocID="{354E2CF8-21CE-4F8B-9F90-4C731F85F810}" presName="hierChild7" presStyleCnt="0"/>
      <dgm:spPr/>
    </dgm:pt>
    <dgm:pt modelId="{FCD05725-53A5-4BD4-A02D-20DE1CDFA140}" type="pres">
      <dgm:prSet presAssocID="{AC1ADC15-BA55-4F44-85C9-1AB6137DB681}" presName="Name111" presStyleLbl="parChTrans1D3" presStyleIdx="1" presStyleCnt="5"/>
      <dgm:spPr/>
    </dgm:pt>
    <dgm:pt modelId="{000B3FC5-38D2-4AA0-9F32-8742FC382E04}" type="pres">
      <dgm:prSet presAssocID="{DE5825CA-C93F-4B5A-A134-73D9ABB55142}" presName="hierRoot3" presStyleCnt="0">
        <dgm:presLayoutVars>
          <dgm:hierBranch val="init"/>
        </dgm:presLayoutVars>
      </dgm:prSet>
      <dgm:spPr/>
    </dgm:pt>
    <dgm:pt modelId="{D74E979F-11E1-4A95-AB51-D7736EDF5754}" type="pres">
      <dgm:prSet presAssocID="{DE5825CA-C93F-4B5A-A134-73D9ABB55142}" presName="rootComposite3" presStyleCnt="0"/>
      <dgm:spPr/>
    </dgm:pt>
    <dgm:pt modelId="{6221CD2B-9452-451D-A9D4-E1CC117A4AAC}" type="pres">
      <dgm:prSet presAssocID="{DE5825CA-C93F-4B5A-A134-73D9ABB55142}" presName="rootText3" presStyleLbl="asst1" presStyleIdx="2" presStyleCnt="10">
        <dgm:presLayoutVars>
          <dgm:chPref val="3"/>
        </dgm:presLayoutVars>
      </dgm:prSet>
      <dgm:spPr/>
    </dgm:pt>
    <dgm:pt modelId="{165653A0-C087-4927-8F29-AD161644E9F7}" type="pres">
      <dgm:prSet presAssocID="{DE5825CA-C93F-4B5A-A134-73D9ABB55142}" presName="rootConnector3" presStyleLbl="asst1" presStyleIdx="2" presStyleCnt="10"/>
      <dgm:spPr/>
    </dgm:pt>
    <dgm:pt modelId="{CA9CE147-2A0B-4A0C-9A57-EA73961D79E7}" type="pres">
      <dgm:prSet presAssocID="{DE5825CA-C93F-4B5A-A134-73D9ABB55142}" presName="hierChild6" presStyleCnt="0"/>
      <dgm:spPr/>
    </dgm:pt>
    <dgm:pt modelId="{6A5808AC-730E-4517-9203-DC94394F6716}" type="pres">
      <dgm:prSet presAssocID="{DE5825CA-C93F-4B5A-A134-73D9ABB55142}" presName="hierChild7" presStyleCnt="0"/>
      <dgm:spPr/>
    </dgm:pt>
    <dgm:pt modelId="{03E73AC7-FDA7-48D9-A333-51DED90D1927}" type="pres">
      <dgm:prSet presAssocID="{7E5ECBF7-7B74-4B16-AC4E-7A24231423CD}" presName="Name111" presStyleLbl="parChTrans1D2" presStyleIdx="1" presStyleCnt="2"/>
      <dgm:spPr/>
    </dgm:pt>
    <dgm:pt modelId="{5944F2E3-B4DD-4CFD-8F48-B978264473F4}" type="pres">
      <dgm:prSet presAssocID="{26645ACA-48FC-4FA3-B564-931EF1293632}" presName="hierRoot3" presStyleCnt="0">
        <dgm:presLayoutVars>
          <dgm:hierBranch val="init"/>
        </dgm:presLayoutVars>
      </dgm:prSet>
      <dgm:spPr/>
    </dgm:pt>
    <dgm:pt modelId="{E5D51660-227A-4DC2-9985-C31358EFE1FA}" type="pres">
      <dgm:prSet presAssocID="{26645ACA-48FC-4FA3-B564-931EF1293632}" presName="rootComposite3" presStyleCnt="0"/>
      <dgm:spPr/>
    </dgm:pt>
    <dgm:pt modelId="{571DA24D-CB8A-4E3E-92D0-BF64DFC7EA98}" type="pres">
      <dgm:prSet presAssocID="{26645ACA-48FC-4FA3-B564-931EF1293632}" presName="rootText3" presStyleLbl="asst1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9C347E-34EE-4E4B-8C94-1F0135BCE703}" type="pres">
      <dgm:prSet presAssocID="{26645ACA-48FC-4FA3-B564-931EF1293632}" presName="rootConnector3" presStyleLbl="asst1" presStyleIdx="3" presStyleCnt="10"/>
      <dgm:spPr/>
    </dgm:pt>
    <dgm:pt modelId="{D06BC784-093F-4246-B73B-27F8E89605A3}" type="pres">
      <dgm:prSet presAssocID="{26645ACA-48FC-4FA3-B564-931EF1293632}" presName="hierChild6" presStyleCnt="0"/>
      <dgm:spPr/>
    </dgm:pt>
    <dgm:pt modelId="{E04C8979-4BF0-4A74-9144-6BFAC5BC5F48}" type="pres">
      <dgm:prSet presAssocID="{26645ACA-48FC-4FA3-B564-931EF1293632}" presName="hierChild7" presStyleCnt="0"/>
      <dgm:spPr/>
    </dgm:pt>
    <dgm:pt modelId="{880FCD53-0637-4FD6-8288-0C5595847207}" type="pres">
      <dgm:prSet presAssocID="{CE017BE9-64C4-465D-93C1-E4E127F25EDD}" presName="Name111" presStyleLbl="parChTrans1D3" presStyleIdx="2" presStyleCnt="5"/>
      <dgm:spPr/>
    </dgm:pt>
    <dgm:pt modelId="{BA97C3F0-6E41-48C5-878C-4A940843B249}" type="pres">
      <dgm:prSet presAssocID="{B34CD0B4-9EC9-48A1-AF65-EAB497543CB4}" presName="hierRoot3" presStyleCnt="0">
        <dgm:presLayoutVars>
          <dgm:hierBranch val="init"/>
        </dgm:presLayoutVars>
      </dgm:prSet>
      <dgm:spPr/>
    </dgm:pt>
    <dgm:pt modelId="{71137ED8-4C83-40DC-9E71-2647E1BBD98C}" type="pres">
      <dgm:prSet presAssocID="{B34CD0B4-9EC9-48A1-AF65-EAB497543CB4}" presName="rootComposite3" presStyleCnt="0"/>
      <dgm:spPr/>
    </dgm:pt>
    <dgm:pt modelId="{E1523126-47D1-4BCB-B9E3-E15528F6043C}" type="pres">
      <dgm:prSet presAssocID="{B34CD0B4-9EC9-48A1-AF65-EAB497543CB4}" presName="rootText3" presStyleLbl="asst1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E81744-257D-49C1-861B-85B37042312A}" type="pres">
      <dgm:prSet presAssocID="{B34CD0B4-9EC9-48A1-AF65-EAB497543CB4}" presName="rootConnector3" presStyleLbl="asst1" presStyleIdx="4" presStyleCnt="10"/>
      <dgm:spPr/>
    </dgm:pt>
    <dgm:pt modelId="{9D3420C9-E6B5-4801-AAB3-76D6C6009D78}" type="pres">
      <dgm:prSet presAssocID="{B34CD0B4-9EC9-48A1-AF65-EAB497543CB4}" presName="hierChild6" presStyleCnt="0"/>
      <dgm:spPr/>
    </dgm:pt>
    <dgm:pt modelId="{4DF9B158-F254-4856-AF47-DB20B6C74C94}" type="pres">
      <dgm:prSet presAssocID="{B34CD0B4-9EC9-48A1-AF65-EAB497543CB4}" presName="hierChild7" presStyleCnt="0"/>
      <dgm:spPr/>
    </dgm:pt>
    <dgm:pt modelId="{6913EDEB-049B-4293-A7E0-6ED98FF047AE}" type="pres">
      <dgm:prSet presAssocID="{C93F9A5C-5DD9-4BED-816F-30AD5979E7CF}" presName="Name111" presStyleLbl="parChTrans1D3" presStyleIdx="3" presStyleCnt="5"/>
      <dgm:spPr/>
    </dgm:pt>
    <dgm:pt modelId="{F29DA1FF-D375-41D0-A78E-9B3C2E5D57E9}" type="pres">
      <dgm:prSet presAssocID="{8AEA3F8A-9DEC-46A7-BEA1-EE2D68C1A062}" presName="hierRoot3" presStyleCnt="0">
        <dgm:presLayoutVars>
          <dgm:hierBranch val="init"/>
        </dgm:presLayoutVars>
      </dgm:prSet>
      <dgm:spPr/>
    </dgm:pt>
    <dgm:pt modelId="{ECE39F0E-54B2-4E53-8BE4-0DF6FCE56345}" type="pres">
      <dgm:prSet presAssocID="{8AEA3F8A-9DEC-46A7-BEA1-EE2D68C1A062}" presName="rootComposite3" presStyleCnt="0"/>
      <dgm:spPr/>
    </dgm:pt>
    <dgm:pt modelId="{3171F02D-87C0-430F-A798-D4224EDE384F}" type="pres">
      <dgm:prSet presAssocID="{8AEA3F8A-9DEC-46A7-BEA1-EE2D68C1A062}" presName="rootText3" presStyleLbl="asst1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9D9253-02B1-4FEE-AB47-33E0009DC7E5}" type="pres">
      <dgm:prSet presAssocID="{8AEA3F8A-9DEC-46A7-BEA1-EE2D68C1A062}" presName="rootConnector3" presStyleLbl="asst1" presStyleIdx="5" presStyleCnt="10"/>
      <dgm:spPr/>
    </dgm:pt>
    <dgm:pt modelId="{0A2CF02F-A706-4B1B-81A0-736C5F68B8BE}" type="pres">
      <dgm:prSet presAssocID="{8AEA3F8A-9DEC-46A7-BEA1-EE2D68C1A062}" presName="hierChild6" presStyleCnt="0"/>
      <dgm:spPr/>
    </dgm:pt>
    <dgm:pt modelId="{A3BDBEAA-D26D-4DF4-BA11-2B14C2794CBE}" type="pres">
      <dgm:prSet presAssocID="{8AEA3F8A-9DEC-46A7-BEA1-EE2D68C1A062}" presName="hierChild7" presStyleCnt="0"/>
      <dgm:spPr/>
    </dgm:pt>
    <dgm:pt modelId="{25C02BFE-C8A8-463C-A410-DC3CF0BF2589}" type="pres">
      <dgm:prSet presAssocID="{4A3DF85F-BADC-4E55-84A6-48A7EEE1FCF6}" presName="Name111" presStyleLbl="parChTrans1D3" presStyleIdx="4" presStyleCnt="5"/>
      <dgm:spPr/>
    </dgm:pt>
    <dgm:pt modelId="{674CF972-8248-4EEE-98FE-72AF98150E98}" type="pres">
      <dgm:prSet presAssocID="{365DB60D-8A54-4DDB-91C1-61E1E87CA2EC}" presName="hierRoot3" presStyleCnt="0">
        <dgm:presLayoutVars>
          <dgm:hierBranch val="init"/>
        </dgm:presLayoutVars>
      </dgm:prSet>
      <dgm:spPr/>
    </dgm:pt>
    <dgm:pt modelId="{DE4BCDCD-AD7C-4299-B31F-22DE6BBCAD22}" type="pres">
      <dgm:prSet presAssocID="{365DB60D-8A54-4DDB-91C1-61E1E87CA2EC}" presName="rootComposite3" presStyleCnt="0"/>
      <dgm:spPr/>
    </dgm:pt>
    <dgm:pt modelId="{DB4EAC3D-F29B-4572-BF41-8758393AE846}" type="pres">
      <dgm:prSet presAssocID="{365DB60D-8A54-4DDB-91C1-61E1E87CA2EC}" presName="rootText3" presStyleLbl="asst1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8D90D-E22D-42E3-84E4-4E7FDC224559}" type="pres">
      <dgm:prSet presAssocID="{365DB60D-8A54-4DDB-91C1-61E1E87CA2EC}" presName="rootConnector3" presStyleLbl="asst1" presStyleIdx="6" presStyleCnt="10"/>
      <dgm:spPr/>
    </dgm:pt>
    <dgm:pt modelId="{2FFC5A2C-299B-49ED-95E1-4C8093C92E55}" type="pres">
      <dgm:prSet presAssocID="{365DB60D-8A54-4DDB-91C1-61E1E87CA2EC}" presName="hierChild6" presStyleCnt="0"/>
      <dgm:spPr/>
    </dgm:pt>
    <dgm:pt modelId="{5E5AE0DF-CEB4-421E-9F38-D7D9429D5B93}" type="pres">
      <dgm:prSet presAssocID="{365DB60D-8A54-4DDB-91C1-61E1E87CA2EC}" presName="hierChild7" presStyleCnt="0"/>
      <dgm:spPr/>
    </dgm:pt>
    <dgm:pt modelId="{51C19663-6DE7-4844-BD20-F60DCDEDECF6}" type="pres">
      <dgm:prSet presAssocID="{FA1978DF-C1A4-4480-B926-00CA6220F321}" presName="Name111" presStyleLbl="parChTrans1D4" presStyleIdx="0" presStyleCnt="3"/>
      <dgm:spPr/>
    </dgm:pt>
    <dgm:pt modelId="{B728392D-65FE-4AFE-9AC8-309B2974D87B}" type="pres">
      <dgm:prSet presAssocID="{C4CCEF94-AB3B-4ACD-A15B-A21BB716E6D0}" presName="hierRoot3" presStyleCnt="0">
        <dgm:presLayoutVars>
          <dgm:hierBranch val="init"/>
        </dgm:presLayoutVars>
      </dgm:prSet>
      <dgm:spPr/>
    </dgm:pt>
    <dgm:pt modelId="{7BF25BF8-CC48-440D-9CAA-8A4723B62F74}" type="pres">
      <dgm:prSet presAssocID="{C4CCEF94-AB3B-4ACD-A15B-A21BB716E6D0}" presName="rootComposite3" presStyleCnt="0"/>
      <dgm:spPr/>
    </dgm:pt>
    <dgm:pt modelId="{1FE162B0-B155-4CD8-8967-4456231A8900}" type="pres">
      <dgm:prSet presAssocID="{C4CCEF94-AB3B-4ACD-A15B-A21BB716E6D0}" presName="rootText3" presStyleLbl="asst1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71A74-AB41-42E5-90A8-D1A6FE139A0A}" type="pres">
      <dgm:prSet presAssocID="{C4CCEF94-AB3B-4ACD-A15B-A21BB716E6D0}" presName="rootConnector3" presStyleLbl="asst1" presStyleIdx="7" presStyleCnt="10"/>
      <dgm:spPr/>
    </dgm:pt>
    <dgm:pt modelId="{7F1903B5-0D08-4A41-AD4D-712896634646}" type="pres">
      <dgm:prSet presAssocID="{C4CCEF94-AB3B-4ACD-A15B-A21BB716E6D0}" presName="hierChild6" presStyleCnt="0"/>
      <dgm:spPr/>
    </dgm:pt>
    <dgm:pt modelId="{9773B4FD-B7CE-48C3-A21C-98380BCB477B}" type="pres">
      <dgm:prSet presAssocID="{C4CCEF94-AB3B-4ACD-A15B-A21BB716E6D0}" presName="hierChild7" presStyleCnt="0"/>
      <dgm:spPr/>
    </dgm:pt>
    <dgm:pt modelId="{2D731E8B-3377-441E-B5C0-D91B17DFDDB1}" type="pres">
      <dgm:prSet presAssocID="{E1D8C4C9-B595-451C-AC68-D4A2F0C565F2}" presName="Name111" presStyleLbl="parChTrans1D4" presStyleIdx="1" presStyleCnt="3"/>
      <dgm:spPr/>
    </dgm:pt>
    <dgm:pt modelId="{35FEDD82-82C0-4AEA-B5F3-4115D2CD9131}" type="pres">
      <dgm:prSet presAssocID="{C17DC800-1100-4029-8DF2-39D5329024F0}" presName="hierRoot3" presStyleCnt="0">
        <dgm:presLayoutVars>
          <dgm:hierBranch val="init"/>
        </dgm:presLayoutVars>
      </dgm:prSet>
      <dgm:spPr/>
    </dgm:pt>
    <dgm:pt modelId="{865342E3-2C04-44E1-8BE5-7658EBE21BF1}" type="pres">
      <dgm:prSet presAssocID="{C17DC800-1100-4029-8DF2-39D5329024F0}" presName="rootComposite3" presStyleCnt="0"/>
      <dgm:spPr/>
    </dgm:pt>
    <dgm:pt modelId="{60160279-E65E-4CBB-9171-63734424D5DD}" type="pres">
      <dgm:prSet presAssocID="{C17DC800-1100-4029-8DF2-39D5329024F0}" presName="rootText3" presStyleLbl="asst1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2474F-5CC8-4E08-BF8B-93FFE198B883}" type="pres">
      <dgm:prSet presAssocID="{C17DC800-1100-4029-8DF2-39D5329024F0}" presName="rootConnector3" presStyleLbl="asst1" presStyleIdx="8" presStyleCnt="10"/>
      <dgm:spPr/>
    </dgm:pt>
    <dgm:pt modelId="{6C423575-2501-49A9-8426-B88CBF3BE700}" type="pres">
      <dgm:prSet presAssocID="{C17DC800-1100-4029-8DF2-39D5329024F0}" presName="hierChild6" presStyleCnt="0"/>
      <dgm:spPr/>
    </dgm:pt>
    <dgm:pt modelId="{C231BDE0-B0C2-4F90-A912-7DAF40D3F6D6}" type="pres">
      <dgm:prSet presAssocID="{C17DC800-1100-4029-8DF2-39D5329024F0}" presName="hierChild7" presStyleCnt="0"/>
      <dgm:spPr/>
    </dgm:pt>
    <dgm:pt modelId="{AEA8BC4E-A54D-4965-9AC8-09D42686A32B}" type="pres">
      <dgm:prSet presAssocID="{336D8A09-FD22-4C47-8E2A-26AAC789BCE8}" presName="Name111" presStyleLbl="parChTrans1D4" presStyleIdx="2" presStyleCnt="3"/>
      <dgm:spPr/>
    </dgm:pt>
    <dgm:pt modelId="{9C341460-8F27-4AAE-8D93-A1395D31D123}" type="pres">
      <dgm:prSet presAssocID="{395230A6-D285-4F8E-945A-2C7B75A276F6}" presName="hierRoot3" presStyleCnt="0">
        <dgm:presLayoutVars>
          <dgm:hierBranch val="init"/>
        </dgm:presLayoutVars>
      </dgm:prSet>
      <dgm:spPr/>
    </dgm:pt>
    <dgm:pt modelId="{28D9908D-A0EF-4F68-B192-5D45DDDDAB97}" type="pres">
      <dgm:prSet presAssocID="{395230A6-D285-4F8E-945A-2C7B75A276F6}" presName="rootComposite3" presStyleCnt="0"/>
      <dgm:spPr/>
    </dgm:pt>
    <dgm:pt modelId="{916BCDFB-B60F-4D83-B52F-056320E42EEF}" type="pres">
      <dgm:prSet presAssocID="{395230A6-D285-4F8E-945A-2C7B75A276F6}" presName="rootText3" presStyleLbl="asst1" presStyleIdx="9" presStyleCnt="10">
        <dgm:presLayoutVars>
          <dgm:chPref val="3"/>
        </dgm:presLayoutVars>
      </dgm:prSet>
      <dgm:spPr/>
    </dgm:pt>
    <dgm:pt modelId="{4876860D-AD8C-4ADF-98FA-77939C9533DF}" type="pres">
      <dgm:prSet presAssocID="{395230A6-D285-4F8E-945A-2C7B75A276F6}" presName="rootConnector3" presStyleLbl="asst1" presStyleIdx="9" presStyleCnt="10"/>
      <dgm:spPr/>
    </dgm:pt>
    <dgm:pt modelId="{ED5F7654-441F-441C-BF4C-D0BA222D01CC}" type="pres">
      <dgm:prSet presAssocID="{395230A6-D285-4F8E-945A-2C7B75A276F6}" presName="hierChild6" presStyleCnt="0"/>
      <dgm:spPr/>
    </dgm:pt>
    <dgm:pt modelId="{C2EF3A4E-6451-4F58-BA6C-077BF97487B7}" type="pres">
      <dgm:prSet presAssocID="{395230A6-D285-4F8E-945A-2C7B75A276F6}" presName="hierChild7" presStyleCnt="0"/>
      <dgm:spPr/>
    </dgm:pt>
  </dgm:ptLst>
  <dgm:cxnLst>
    <dgm:cxn modelId="{53AEF1E2-0479-4A28-92B7-2CE826775970}" srcId="{C4CCEF94-AB3B-4ACD-A15B-A21BB716E6D0}" destId="{395230A6-D285-4F8E-945A-2C7B75A276F6}" srcOrd="1" destOrd="0" parTransId="{336D8A09-FD22-4C47-8E2A-26AAC789BCE8}" sibTransId="{392A1BE1-105A-4DED-81E9-84480FECBBE3}"/>
    <dgm:cxn modelId="{097F8A0F-F966-4D85-8B21-91841AFC49B7}" srcId="{C4CCEF94-AB3B-4ACD-A15B-A21BB716E6D0}" destId="{C17DC800-1100-4029-8DF2-39D5329024F0}" srcOrd="0" destOrd="0" parTransId="{E1D8C4C9-B595-451C-AC68-D4A2F0C565F2}" sibTransId="{7C27D289-FA57-4DF8-B569-4A95C2F80FB2}"/>
    <dgm:cxn modelId="{3B52B940-C96A-4190-A232-C085BC1494B7}" type="presOf" srcId="{354E2CF8-21CE-4F8B-9F90-4C731F85F810}" destId="{A346B36A-2F7D-41E0-9977-404CF3B8A3E7}" srcOrd="1" destOrd="0" presId="urn:microsoft.com/office/officeart/2005/8/layout/orgChart1"/>
    <dgm:cxn modelId="{B67C5377-0C1F-4C03-827E-BD590E92404A}" srcId="{3A7C6B89-963F-4225-B02D-85F89315D201}" destId="{9329B56A-6AAB-4208-89D0-2DD1D4F61C91}" srcOrd="0" destOrd="0" parTransId="{C04F0FCA-A3EB-43B8-A8E6-78B78E2CEAF7}" sibTransId="{DC9CCE99-3E50-4900-B3C0-F1689A5DBF45}"/>
    <dgm:cxn modelId="{2DC88DA3-570A-4413-A58B-C6097E543325}" srcId="{26645ACA-48FC-4FA3-B564-931EF1293632}" destId="{B34CD0B4-9EC9-48A1-AF65-EAB497543CB4}" srcOrd="0" destOrd="0" parTransId="{CE017BE9-64C4-465D-93C1-E4E127F25EDD}" sibTransId="{026895D1-5E62-4F12-A3D2-7F7CDB7C362E}"/>
    <dgm:cxn modelId="{A1FFF352-43FA-4005-9553-CC545C8C5AB4}" type="presOf" srcId="{26645ACA-48FC-4FA3-B564-931EF1293632}" destId="{6C9C347E-34EE-4E4B-8C94-1F0135BCE703}" srcOrd="1" destOrd="0" presId="urn:microsoft.com/office/officeart/2005/8/layout/orgChart1"/>
    <dgm:cxn modelId="{45539FB7-7531-4BB9-B2F3-3D07B0454B45}" type="presOf" srcId="{B34CD0B4-9EC9-48A1-AF65-EAB497543CB4}" destId="{E1523126-47D1-4BCB-B9E3-E15528F6043C}" srcOrd="0" destOrd="0" presId="urn:microsoft.com/office/officeart/2005/8/layout/orgChart1"/>
    <dgm:cxn modelId="{8616ABE5-9D24-4004-B046-D874CEE50C08}" type="presOf" srcId="{DE5825CA-C93F-4B5A-A134-73D9ABB55142}" destId="{165653A0-C087-4927-8F29-AD161644E9F7}" srcOrd="1" destOrd="0" presId="urn:microsoft.com/office/officeart/2005/8/layout/orgChart1"/>
    <dgm:cxn modelId="{393BAB19-0D3C-4AC0-8E04-074EF5E9E383}" type="presOf" srcId="{4A3DF85F-BADC-4E55-84A6-48A7EEE1FCF6}" destId="{25C02BFE-C8A8-463C-A410-DC3CF0BF2589}" srcOrd="0" destOrd="0" presId="urn:microsoft.com/office/officeart/2005/8/layout/orgChart1"/>
    <dgm:cxn modelId="{2AC520F4-E902-4CF3-B6E5-981CCCC4F56F}" type="presOf" srcId="{7E5ECBF7-7B74-4B16-AC4E-7A24231423CD}" destId="{03E73AC7-FDA7-48D9-A333-51DED90D1927}" srcOrd="0" destOrd="0" presId="urn:microsoft.com/office/officeart/2005/8/layout/orgChart1"/>
    <dgm:cxn modelId="{E3A4CE42-8AD1-4F11-98DE-233AA09580D2}" type="presOf" srcId="{C4CCEF94-AB3B-4ACD-A15B-A21BB716E6D0}" destId="{1FE162B0-B155-4CD8-8967-4456231A8900}" srcOrd="0" destOrd="0" presId="urn:microsoft.com/office/officeart/2005/8/layout/orgChart1"/>
    <dgm:cxn modelId="{2F3F6B8D-8023-4356-8E65-B675C313752F}" srcId="{3A7C6B89-963F-4225-B02D-85F89315D201}" destId="{26645ACA-48FC-4FA3-B564-931EF1293632}" srcOrd="1" destOrd="0" parTransId="{7E5ECBF7-7B74-4B16-AC4E-7A24231423CD}" sibTransId="{9BB12CAB-0349-452E-A135-6A7C88CC7FC8}"/>
    <dgm:cxn modelId="{8D078175-9F04-4E91-BB04-BAF5AB46E040}" type="presOf" srcId="{C93F9A5C-5DD9-4BED-816F-30AD5979E7CF}" destId="{6913EDEB-049B-4293-A7E0-6ED98FF047AE}" srcOrd="0" destOrd="0" presId="urn:microsoft.com/office/officeart/2005/8/layout/orgChart1"/>
    <dgm:cxn modelId="{4A3CD8EB-771A-49A2-B0DD-D7838ACDC39B}" type="presOf" srcId="{C17DC800-1100-4029-8DF2-39D5329024F0}" destId="{60160279-E65E-4CBB-9171-63734424D5DD}" srcOrd="0" destOrd="0" presId="urn:microsoft.com/office/officeart/2005/8/layout/orgChart1"/>
    <dgm:cxn modelId="{6B2AAFDE-CA5E-4CD0-85FC-C84C28F46BB9}" type="presOf" srcId="{E1D8C4C9-B595-451C-AC68-D4A2F0C565F2}" destId="{2D731E8B-3377-441E-B5C0-D91B17DFDDB1}" srcOrd="0" destOrd="0" presId="urn:microsoft.com/office/officeart/2005/8/layout/orgChart1"/>
    <dgm:cxn modelId="{5CD7129C-1432-4728-A052-8590E6C21FDD}" srcId="{9329B56A-6AAB-4208-89D0-2DD1D4F61C91}" destId="{354E2CF8-21CE-4F8B-9F90-4C731F85F810}" srcOrd="0" destOrd="0" parTransId="{7407C3DA-C88D-4913-BEDC-D3FC28281921}" sibTransId="{49DE0647-0D2B-443A-B72A-E5FB4B02883A}"/>
    <dgm:cxn modelId="{3E5E976D-91CB-4E4E-8999-13F31FA0141E}" srcId="{9329B56A-6AAB-4208-89D0-2DD1D4F61C91}" destId="{DE5825CA-C93F-4B5A-A134-73D9ABB55142}" srcOrd="1" destOrd="0" parTransId="{AC1ADC15-BA55-4F44-85C9-1AB6137DB681}" sibTransId="{77209D26-287D-4262-AA0F-E227E060D6F9}"/>
    <dgm:cxn modelId="{42224348-3BC5-4FD3-B6A0-91C25EE0BD84}" srcId="{26645ACA-48FC-4FA3-B564-931EF1293632}" destId="{365DB60D-8A54-4DDB-91C1-61E1E87CA2EC}" srcOrd="2" destOrd="0" parTransId="{4A3DF85F-BADC-4E55-84A6-48A7EEE1FCF6}" sibTransId="{6365B9DF-59CA-473C-AFD3-EB997042C0FB}"/>
    <dgm:cxn modelId="{415027E8-7F67-49E2-AF8C-A2EEA40C435B}" type="presOf" srcId="{395230A6-D285-4F8E-945A-2C7B75A276F6}" destId="{916BCDFB-B60F-4D83-B52F-056320E42EEF}" srcOrd="0" destOrd="0" presId="urn:microsoft.com/office/officeart/2005/8/layout/orgChart1"/>
    <dgm:cxn modelId="{D69F41A4-33A5-435C-98D2-0FE4AB7C4DCA}" type="presOf" srcId="{365DB60D-8A54-4DDB-91C1-61E1E87CA2EC}" destId="{DB4EAC3D-F29B-4572-BF41-8758393AE846}" srcOrd="0" destOrd="0" presId="urn:microsoft.com/office/officeart/2005/8/layout/orgChart1"/>
    <dgm:cxn modelId="{C0DA42B7-39B2-475F-B233-BA6399BD4698}" type="presOf" srcId="{26645ACA-48FC-4FA3-B564-931EF1293632}" destId="{571DA24D-CB8A-4E3E-92D0-BF64DFC7EA98}" srcOrd="0" destOrd="0" presId="urn:microsoft.com/office/officeart/2005/8/layout/orgChart1"/>
    <dgm:cxn modelId="{750AAFC5-1FCF-4331-9469-5092581C3A6F}" srcId="{26645ACA-48FC-4FA3-B564-931EF1293632}" destId="{8AEA3F8A-9DEC-46A7-BEA1-EE2D68C1A062}" srcOrd="1" destOrd="0" parTransId="{C93F9A5C-5DD9-4BED-816F-30AD5979E7CF}" sibTransId="{75400FF7-CDB8-4994-9C7A-3F236751725B}"/>
    <dgm:cxn modelId="{769CA0DD-583D-4F27-8616-9756EA25C5B3}" type="presOf" srcId="{AC1ADC15-BA55-4F44-85C9-1AB6137DB681}" destId="{FCD05725-53A5-4BD4-A02D-20DE1CDFA140}" srcOrd="0" destOrd="0" presId="urn:microsoft.com/office/officeart/2005/8/layout/orgChart1"/>
    <dgm:cxn modelId="{C35341B4-E56D-4EC6-ADB9-9BCFD0980BB9}" type="presOf" srcId="{C788CACF-3EF5-4000-98EE-D2BAD34E27A2}" destId="{2AEB80AD-2041-4FEC-8750-28045A209CEF}" srcOrd="0" destOrd="0" presId="urn:microsoft.com/office/officeart/2005/8/layout/orgChart1"/>
    <dgm:cxn modelId="{DCB8F5FE-267D-403B-9994-72A96B302AC7}" type="presOf" srcId="{B34CD0B4-9EC9-48A1-AF65-EAB497543CB4}" destId="{6AE81744-257D-49C1-861B-85B37042312A}" srcOrd="1" destOrd="0" presId="urn:microsoft.com/office/officeart/2005/8/layout/orgChart1"/>
    <dgm:cxn modelId="{77BDD85E-B043-488C-B333-B70542217C3C}" type="presOf" srcId="{3A7C6B89-963F-4225-B02D-85F89315D201}" destId="{8EE5202F-171E-4381-9471-83F0E71A7539}" srcOrd="0" destOrd="0" presId="urn:microsoft.com/office/officeart/2005/8/layout/orgChart1"/>
    <dgm:cxn modelId="{4E563406-2B52-44AB-B0AC-1CD9E24ACDFB}" type="presOf" srcId="{8AEA3F8A-9DEC-46A7-BEA1-EE2D68C1A062}" destId="{3171F02D-87C0-430F-A798-D4224EDE384F}" srcOrd="0" destOrd="0" presId="urn:microsoft.com/office/officeart/2005/8/layout/orgChart1"/>
    <dgm:cxn modelId="{E3A18EA6-7BC6-4FC8-950C-562B34A3432D}" type="presOf" srcId="{C04F0FCA-A3EB-43B8-A8E6-78B78E2CEAF7}" destId="{458F6228-54FF-4A4E-BF06-61B212B61E6D}" srcOrd="0" destOrd="0" presId="urn:microsoft.com/office/officeart/2005/8/layout/orgChart1"/>
    <dgm:cxn modelId="{80B85A35-B659-4B0C-AAA4-3ABBB0311DED}" type="presOf" srcId="{9329B56A-6AAB-4208-89D0-2DD1D4F61C91}" destId="{127A4EBF-DC88-4D79-8664-1EDAEC4750B1}" srcOrd="0" destOrd="0" presId="urn:microsoft.com/office/officeart/2005/8/layout/orgChart1"/>
    <dgm:cxn modelId="{EA7325C8-9C42-4A30-8D44-E4A36CDF0FF4}" type="presOf" srcId="{C17DC800-1100-4029-8DF2-39D5329024F0}" destId="{11C2474F-5CC8-4E08-BF8B-93FFE198B883}" srcOrd="1" destOrd="0" presId="urn:microsoft.com/office/officeart/2005/8/layout/orgChart1"/>
    <dgm:cxn modelId="{93CAE78B-FE57-478C-A8FE-034384C95EF0}" type="presOf" srcId="{FA1978DF-C1A4-4480-B926-00CA6220F321}" destId="{51C19663-6DE7-4844-BD20-F60DCDEDECF6}" srcOrd="0" destOrd="0" presId="urn:microsoft.com/office/officeart/2005/8/layout/orgChart1"/>
    <dgm:cxn modelId="{AD8911A8-9CD5-4FA3-9092-715A7CF6AD68}" type="presOf" srcId="{9329B56A-6AAB-4208-89D0-2DD1D4F61C91}" destId="{9B536F3F-933E-4B01-A86A-D800586C7EDD}" srcOrd="1" destOrd="0" presId="urn:microsoft.com/office/officeart/2005/8/layout/orgChart1"/>
    <dgm:cxn modelId="{A30DEFDA-B20D-428A-B739-545724208980}" type="presOf" srcId="{C4CCEF94-AB3B-4ACD-A15B-A21BB716E6D0}" destId="{7D171A74-AB41-42E5-90A8-D1A6FE139A0A}" srcOrd="1" destOrd="0" presId="urn:microsoft.com/office/officeart/2005/8/layout/orgChart1"/>
    <dgm:cxn modelId="{04916A48-A0D8-4AA7-B9C1-9AE23E2810D8}" type="presOf" srcId="{395230A6-D285-4F8E-945A-2C7B75A276F6}" destId="{4876860D-AD8C-4ADF-98FA-77939C9533DF}" srcOrd="1" destOrd="0" presId="urn:microsoft.com/office/officeart/2005/8/layout/orgChart1"/>
    <dgm:cxn modelId="{252D62BA-BB55-4505-AA6A-C7F751026247}" type="presOf" srcId="{354E2CF8-21CE-4F8B-9F90-4C731F85F810}" destId="{37F5BF35-2DF3-4FA1-BB43-3CE58A394C47}" srcOrd="0" destOrd="0" presId="urn:microsoft.com/office/officeart/2005/8/layout/orgChart1"/>
    <dgm:cxn modelId="{FA3B8169-C12F-420C-972C-53E5826E3F6C}" type="presOf" srcId="{7407C3DA-C88D-4913-BEDC-D3FC28281921}" destId="{C9538D54-269D-4989-8BD5-071F73FD396C}" srcOrd="0" destOrd="0" presId="urn:microsoft.com/office/officeart/2005/8/layout/orgChart1"/>
    <dgm:cxn modelId="{9B4FEC6C-E300-4603-B37F-C85AAD83655B}" type="presOf" srcId="{3A7C6B89-963F-4225-B02D-85F89315D201}" destId="{1E560554-775A-44FC-9525-8A765B7FC1EE}" srcOrd="1" destOrd="0" presId="urn:microsoft.com/office/officeart/2005/8/layout/orgChart1"/>
    <dgm:cxn modelId="{9868F2E1-3DD9-40F3-B41F-ACFD042EC715}" type="presOf" srcId="{CE017BE9-64C4-465D-93C1-E4E127F25EDD}" destId="{880FCD53-0637-4FD6-8288-0C5595847207}" srcOrd="0" destOrd="0" presId="urn:microsoft.com/office/officeart/2005/8/layout/orgChart1"/>
    <dgm:cxn modelId="{3BBCA2B9-840B-49F7-847D-653F07D3ED42}" type="presOf" srcId="{336D8A09-FD22-4C47-8E2A-26AAC789BCE8}" destId="{AEA8BC4E-A54D-4965-9AC8-09D42686A32B}" srcOrd="0" destOrd="0" presId="urn:microsoft.com/office/officeart/2005/8/layout/orgChart1"/>
    <dgm:cxn modelId="{97BD9AF9-D995-4142-B92A-F18F1915627B}" srcId="{365DB60D-8A54-4DDB-91C1-61E1E87CA2EC}" destId="{C4CCEF94-AB3B-4ACD-A15B-A21BB716E6D0}" srcOrd="0" destOrd="0" parTransId="{FA1978DF-C1A4-4480-B926-00CA6220F321}" sibTransId="{D5E0C20E-2237-447E-8757-4C6508968FD1}"/>
    <dgm:cxn modelId="{D0022416-203B-48DC-B450-697C6D98A843}" type="presOf" srcId="{8AEA3F8A-9DEC-46A7-BEA1-EE2D68C1A062}" destId="{AC9D9253-02B1-4FEE-AB47-33E0009DC7E5}" srcOrd="1" destOrd="0" presId="urn:microsoft.com/office/officeart/2005/8/layout/orgChart1"/>
    <dgm:cxn modelId="{A7D849BA-DAF9-4BFC-892E-7BB638D12BA9}" type="presOf" srcId="{DE5825CA-C93F-4B5A-A134-73D9ABB55142}" destId="{6221CD2B-9452-451D-A9D4-E1CC117A4AAC}" srcOrd="0" destOrd="0" presId="urn:microsoft.com/office/officeart/2005/8/layout/orgChart1"/>
    <dgm:cxn modelId="{E04A17E5-342A-4C93-8A5E-714B84A8C264}" type="presOf" srcId="{365DB60D-8A54-4DDB-91C1-61E1E87CA2EC}" destId="{F7C8D90D-E22D-42E3-84E4-4E7FDC224559}" srcOrd="1" destOrd="0" presId="urn:microsoft.com/office/officeart/2005/8/layout/orgChart1"/>
    <dgm:cxn modelId="{10A75A9B-2128-49FB-9EDB-32FEA063B48B}" srcId="{C788CACF-3EF5-4000-98EE-D2BAD34E27A2}" destId="{3A7C6B89-963F-4225-B02D-85F89315D201}" srcOrd="0" destOrd="0" parTransId="{28BEFAB4-B763-4C1D-8D78-FBB10C6E200A}" sibTransId="{316DF930-2194-4F14-99FA-E0F53337FCBE}"/>
    <dgm:cxn modelId="{D8327AFA-F835-4F2D-ACA5-E7F621AC7E9E}" type="presParOf" srcId="{2AEB80AD-2041-4FEC-8750-28045A209CEF}" destId="{7F4C5F5B-7CC2-4C67-87C1-9B3E91B7B6CA}" srcOrd="0" destOrd="0" presId="urn:microsoft.com/office/officeart/2005/8/layout/orgChart1"/>
    <dgm:cxn modelId="{2380298E-53E4-40E2-AB0D-1B8C2FC0A186}" type="presParOf" srcId="{7F4C5F5B-7CC2-4C67-87C1-9B3E91B7B6CA}" destId="{FB127F09-839B-4A76-AAB3-FF7CCA19809F}" srcOrd="0" destOrd="0" presId="urn:microsoft.com/office/officeart/2005/8/layout/orgChart1"/>
    <dgm:cxn modelId="{74CCEE07-BE0C-4D20-BC1E-4C2FAFD73E7C}" type="presParOf" srcId="{FB127F09-839B-4A76-AAB3-FF7CCA19809F}" destId="{8EE5202F-171E-4381-9471-83F0E71A7539}" srcOrd="0" destOrd="0" presId="urn:microsoft.com/office/officeart/2005/8/layout/orgChart1"/>
    <dgm:cxn modelId="{34C87C64-110B-435E-A02C-A076D35AB552}" type="presParOf" srcId="{FB127F09-839B-4A76-AAB3-FF7CCA19809F}" destId="{1E560554-775A-44FC-9525-8A765B7FC1EE}" srcOrd="1" destOrd="0" presId="urn:microsoft.com/office/officeart/2005/8/layout/orgChart1"/>
    <dgm:cxn modelId="{CC5E9BC4-827E-45A7-916C-95294717FB93}" type="presParOf" srcId="{7F4C5F5B-7CC2-4C67-87C1-9B3E91B7B6CA}" destId="{C0C75BD7-E3D3-4118-AA90-DD64BFF55E0F}" srcOrd="1" destOrd="0" presId="urn:microsoft.com/office/officeart/2005/8/layout/orgChart1"/>
    <dgm:cxn modelId="{641AF568-2045-4FE4-8B05-E46EA10BCFB0}" type="presParOf" srcId="{7F4C5F5B-7CC2-4C67-87C1-9B3E91B7B6CA}" destId="{850945BF-638B-4B72-A656-4E5B9798ED8B}" srcOrd="2" destOrd="0" presId="urn:microsoft.com/office/officeart/2005/8/layout/orgChart1"/>
    <dgm:cxn modelId="{DC6B1CA4-26DA-49AC-B93D-349F2F4EB796}" type="presParOf" srcId="{850945BF-638B-4B72-A656-4E5B9798ED8B}" destId="{458F6228-54FF-4A4E-BF06-61B212B61E6D}" srcOrd="0" destOrd="0" presId="urn:microsoft.com/office/officeart/2005/8/layout/orgChart1"/>
    <dgm:cxn modelId="{4B7EE8A7-41C8-47C8-8348-9354F74FCFC8}" type="presParOf" srcId="{850945BF-638B-4B72-A656-4E5B9798ED8B}" destId="{B32FDF74-138A-422D-B66A-E82DBDAE8E48}" srcOrd="1" destOrd="0" presId="urn:microsoft.com/office/officeart/2005/8/layout/orgChart1"/>
    <dgm:cxn modelId="{DDC40F1E-A5E5-4ED7-89E4-B2C8C89FDF79}" type="presParOf" srcId="{B32FDF74-138A-422D-B66A-E82DBDAE8E48}" destId="{7EB1E9F7-D55C-4816-B2F2-E8BA7FC18434}" srcOrd="0" destOrd="0" presId="urn:microsoft.com/office/officeart/2005/8/layout/orgChart1"/>
    <dgm:cxn modelId="{00A03245-93A3-4D74-922E-9766AE6A9204}" type="presParOf" srcId="{7EB1E9F7-D55C-4816-B2F2-E8BA7FC18434}" destId="{127A4EBF-DC88-4D79-8664-1EDAEC4750B1}" srcOrd="0" destOrd="0" presId="urn:microsoft.com/office/officeart/2005/8/layout/orgChart1"/>
    <dgm:cxn modelId="{9A1EB971-0DFF-47BE-B0AD-0D00344053DC}" type="presParOf" srcId="{7EB1E9F7-D55C-4816-B2F2-E8BA7FC18434}" destId="{9B536F3F-933E-4B01-A86A-D800586C7EDD}" srcOrd="1" destOrd="0" presId="urn:microsoft.com/office/officeart/2005/8/layout/orgChart1"/>
    <dgm:cxn modelId="{BB82D206-7F32-4EA9-ABB8-633E88FE7C7C}" type="presParOf" srcId="{B32FDF74-138A-422D-B66A-E82DBDAE8E48}" destId="{400FBD1F-676F-4EF0-88A0-8945EC531E78}" srcOrd="1" destOrd="0" presId="urn:microsoft.com/office/officeart/2005/8/layout/orgChart1"/>
    <dgm:cxn modelId="{66675A0A-28DB-4A0F-AD9E-D5B0FCAF46FA}" type="presParOf" srcId="{B32FDF74-138A-422D-B66A-E82DBDAE8E48}" destId="{9F920EAF-33D3-4BAA-B2B1-8E6EC473AEFC}" srcOrd="2" destOrd="0" presId="urn:microsoft.com/office/officeart/2005/8/layout/orgChart1"/>
    <dgm:cxn modelId="{68C7D26E-06DA-4103-B45B-F1D6695DCBAA}" type="presParOf" srcId="{9F920EAF-33D3-4BAA-B2B1-8E6EC473AEFC}" destId="{C9538D54-269D-4989-8BD5-071F73FD396C}" srcOrd="0" destOrd="0" presId="urn:microsoft.com/office/officeart/2005/8/layout/orgChart1"/>
    <dgm:cxn modelId="{A49BA8A5-DEA2-4E08-ABB2-36F14F7D769F}" type="presParOf" srcId="{9F920EAF-33D3-4BAA-B2B1-8E6EC473AEFC}" destId="{C6342CC3-777A-478A-8729-D713E7CE79A6}" srcOrd="1" destOrd="0" presId="urn:microsoft.com/office/officeart/2005/8/layout/orgChart1"/>
    <dgm:cxn modelId="{764D8C22-04F3-4CB0-80D1-49F0BC444B7D}" type="presParOf" srcId="{C6342CC3-777A-478A-8729-D713E7CE79A6}" destId="{52CDE7F9-3695-4C81-AEF3-91320F5C08EC}" srcOrd="0" destOrd="0" presId="urn:microsoft.com/office/officeart/2005/8/layout/orgChart1"/>
    <dgm:cxn modelId="{219BE559-910F-4DD8-B0EC-78E167B70EDD}" type="presParOf" srcId="{52CDE7F9-3695-4C81-AEF3-91320F5C08EC}" destId="{37F5BF35-2DF3-4FA1-BB43-3CE58A394C47}" srcOrd="0" destOrd="0" presId="urn:microsoft.com/office/officeart/2005/8/layout/orgChart1"/>
    <dgm:cxn modelId="{61008F9A-8469-4F6E-9972-BA3B66672856}" type="presParOf" srcId="{52CDE7F9-3695-4C81-AEF3-91320F5C08EC}" destId="{A346B36A-2F7D-41E0-9977-404CF3B8A3E7}" srcOrd="1" destOrd="0" presId="urn:microsoft.com/office/officeart/2005/8/layout/orgChart1"/>
    <dgm:cxn modelId="{39A58448-8346-499F-A99D-CFE6716DBBEF}" type="presParOf" srcId="{C6342CC3-777A-478A-8729-D713E7CE79A6}" destId="{AA0F87CA-63E0-4D2F-8680-74320A4CCBB5}" srcOrd="1" destOrd="0" presId="urn:microsoft.com/office/officeart/2005/8/layout/orgChart1"/>
    <dgm:cxn modelId="{D0627B93-4C8B-4978-A52C-B82F4E0BBD25}" type="presParOf" srcId="{C6342CC3-777A-478A-8729-D713E7CE79A6}" destId="{736B6753-9501-48E2-B92B-A82D11E62550}" srcOrd="2" destOrd="0" presId="urn:microsoft.com/office/officeart/2005/8/layout/orgChart1"/>
    <dgm:cxn modelId="{7EFACA0D-780E-402C-ACD7-85888C0F0CA3}" type="presParOf" srcId="{9F920EAF-33D3-4BAA-B2B1-8E6EC473AEFC}" destId="{FCD05725-53A5-4BD4-A02D-20DE1CDFA140}" srcOrd="2" destOrd="0" presId="urn:microsoft.com/office/officeart/2005/8/layout/orgChart1"/>
    <dgm:cxn modelId="{FAA8723D-0193-4C3F-A7DD-A4BB18AC1E61}" type="presParOf" srcId="{9F920EAF-33D3-4BAA-B2B1-8E6EC473AEFC}" destId="{000B3FC5-38D2-4AA0-9F32-8742FC382E04}" srcOrd="3" destOrd="0" presId="urn:microsoft.com/office/officeart/2005/8/layout/orgChart1"/>
    <dgm:cxn modelId="{25836B97-5BD2-4983-B68D-7C8D7F6EAB74}" type="presParOf" srcId="{000B3FC5-38D2-4AA0-9F32-8742FC382E04}" destId="{D74E979F-11E1-4A95-AB51-D7736EDF5754}" srcOrd="0" destOrd="0" presId="urn:microsoft.com/office/officeart/2005/8/layout/orgChart1"/>
    <dgm:cxn modelId="{AB20A728-B6F8-427F-A880-DA2A7BEAF321}" type="presParOf" srcId="{D74E979F-11E1-4A95-AB51-D7736EDF5754}" destId="{6221CD2B-9452-451D-A9D4-E1CC117A4AAC}" srcOrd="0" destOrd="0" presId="urn:microsoft.com/office/officeart/2005/8/layout/orgChart1"/>
    <dgm:cxn modelId="{7C17B066-72C4-45F3-A73C-D24375ECF3C9}" type="presParOf" srcId="{D74E979F-11E1-4A95-AB51-D7736EDF5754}" destId="{165653A0-C087-4927-8F29-AD161644E9F7}" srcOrd="1" destOrd="0" presId="urn:microsoft.com/office/officeart/2005/8/layout/orgChart1"/>
    <dgm:cxn modelId="{D5A94471-528A-4204-8099-4DF41E5750F3}" type="presParOf" srcId="{000B3FC5-38D2-4AA0-9F32-8742FC382E04}" destId="{CA9CE147-2A0B-4A0C-9A57-EA73961D79E7}" srcOrd="1" destOrd="0" presId="urn:microsoft.com/office/officeart/2005/8/layout/orgChart1"/>
    <dgm:cxn modelId="{FFDC387F-F25C-4B3C-8483-C278C5988FB8}" type="presParOf" srcId="{000B3FC5-38D2-4AA0-9F32-8742FC382E04}" destId="{6A5808AC-730E-4517-9203-DC94394F6716}" srcOrd="2" destOrd="0" presId="urn:microsoft.com/office/officeart/2005/8/layout/orgChart1"/>
    <dgm:cxn modelId="{EB671EDF-B22C-4AA1-8C6C-D5D86263854A}" type="presParOf" srcId="{850945BF-638B-4B72-A656-4E5B9798ED8B}" destId="{03E73AC7-FDA7-48D9-A333-51DED90D1927}" srcOrd="2" destOrd="0" presId="urn:microsoft.com/office/officeart/2005/8/layout/orgChart1"/>
    <dgm:cxn modelId="{8E1E6EED-684B-4C67-988B-36E152B7E9FB}" type="presParOf" srcId="{850945BF-638B-4B72-A656-4E5B9798ED8B}" destId="{5944F2E3-B4DD-4CFD-8F48-B978264473F4}" srcOrd="3" destOrd="0" presId="urn:microsoft.com/office/officeart/2005/8/layout/orgChart1"/>
    <dgm:cxn modelId="{094EDDF0-4380-4631-9E4E-C25055A0E0B0}" type="presParOf" srcId="{5944F2E3-B4DD-4CFD-8F48-B978264473F4}" destId="{E5D51660-227A-4DC2-9985-C31358EFE1FA}" srcOrd="0" destOrd="0" presId="urn:microsoft.com/office/officeart/2005/8/layout/orgChart1"/>
    <dgm:cxn modelId="{7A84B036-CA0D-4B65-A401-9351E816AEFF}" type="presParOf" srcId="{E5D51660-227A-4DC2-9985-C31358EFE1FA}" destId="{571DA24D-CB8A-4E3E-92D0-BF64DFC7EA98}" srcOrd="0" destOrd="0" presId="urn:microsoft.com/office/officeart/2005/8/layout/orgChart1"/>
    <dgm:cxn modelId="{AFEF1321-5EA8-443C-A0F3-F1F4E2A92A5A}" type="presParOf" srcId="{E5D51660-227A-4DC2-9985-C31358EFE1FA}" destId="{6C9C347E-34EE-4E4B-8C94-1F0135BCE703}" srcOrd="1" destOrd="0" presId="urn:microsoft.com/office/officeart/2005/8/layout/orgChart1"/>
    <dgm:cxn modelId="{EB871F0E-E36E-4CA3-A80E-B89D33C6B68D}" type="presParOf" srcId="{5944F2E3-B4DD-4CFD-8F48-B978264473F4}" destId="{D06BC784-093F-4246-B73B-27F8E89605A3}" srcOrd="1" destOrd="0" presId="urn:microsoft.com/office/officeart/2005/8/layout/orgChart1"/>
    <dgm:cxn modelId="{DF32C394-7991-40E2-ACCA-4E432DE5FA4B}" type="presParOf" srcId="{5944F2E3-B4DD-4CFD-8F48-B978264473F4}" destId="{E04C8979-4BF0-4A74-9144-6BFAC5BC5F48}" srcOrd="2" destOrd="0" presId="urn:microsoft.com/office/officeart/2005/8/layout/orgChart1"/>
    <dgm:cxn modelId="{34854CA8-FEB8-44BD-8471-6C8BDC8C9752}" type="presParOf" srcId="{E04C8979-4BF0-4A74-9144-6BFAC5BC5F48}" destId="{880FCD53-0637-4FD6-8288-0C5595847207}" srcOrd="0" destOrd="0" presId="urn:microsoft.com/office/officeart/2005/8/layout/orgChart1"/>
    <dgm:cxn modelId="{8D8F854C-D33A-4B61-9A0B-6CD6850D8C86}" type="presParOf" srcId="{E04C8979-4BF0-4A74-9144-6BFAC5BC5F48}" destId="{BA97C3F0-6E41-48C5-878C-4A940843B249}" srcOrd="1" destOrd="0" presId="urn:microsoft.com/office/officeart/2005/8/layout/orgChart1"/>
    <dgm:cxn modelId="{85E3F7B8-743E-45D8-A0A9-BD7A34DD2654}" type="presParOf" srcId="{BA97C3F0-6E41-48C5-878C-4A940843B249}" destId="{71137ED8-4C83-40DC-9E71-2647E1BBD98C}" srcOrd="0" destOrd="0" presId="urn:microsoft.com/office/officeart/2005/8/layout/orgChart1"/>
    <dgm:cxn modelId="{8D6862BA-F8E2-4E66-98E5-42B06C19C566}" type="presParOf" srcId="{71137ED8-4C83-40DC-9E71-2647E1BBD98C}" destId="{E1523126-47D1-4BCB-B9E3-E15528F6043C}" srcOrd="0" destOrd="0" presId="urn:microsoft.com/office/officeart/2005/8/layout/orgChart1"/>
    <dgm:cxn modelId="{D49D523A-9C03-489A-9B77-CABB2DB07EAC}" type="presParOf" srcId="{71137ED8-4C83-40DC-9E71-2647E1BBD98C}" destId="{6AE81744-257D-49C1-861B-85B37042312A}" srcOrd="1" destOrd="0" presId="urn:microsoft.com/office/officeart/2005/8/layout/orgChart1"/>
    <dgm:cxn modelId="{28155C58-9B19-4D61-8C66-0D6DEBA77B67}" type="presParOf" srcId="{BA97C3F0-6E41-48C5-878C-4A940843B249}" destId="{9D3420C9-E6B5-4801-AAB3-76D6C6009D78}" srcOrd="1" destOrd="0" presId="urn:microsoft.com/office/officeart/2005/8/layout/orgChart1"/>
    <dgm:cxn modelId="{E21CA4BF-36EB-4C14-B10C-8C0B25890C8E}" type="presParOf" srcId="{BA97C3F0-6E41-48C5-878C-4A940843B249}" destId="{4DF9B158-F254-4856-AF47-DB20B6C74C94}" srcOrd="2" destOrd="0" presId="urn:microsoft.com/office/officeart/2005/8/layout/orgChart1"/>
    <dgm:cxn modelId="{B99479DB-BC76-4F53-8770-A2AFF8CDB08B}" type="presParOf" srcId="{E04C8979-4BF0-4A74-9144-6BFAC5BC5F48}" destId="{6913EDEB-049B-4293-A7E0-6ED98FF047AE}" srcOrd="2" destOrd="0" presId="urn:microsoft.com/office/officeart/2005/8/layout/orgChart1"/>
    <dgm:cxn modelId="{25C6DE83-5BCF-4557-827C-2A47BA87A102}" type="presParOf" srcId="{E04C8979-4BF0-4A74-9144-6BFAC5BC5F48}" destId="{F29DA1FF-D375-41D0-A78E-9B3C2E5D57E9}" srcOrd="3" destOrd="0" presId="urn:microsoft.com/office/officeart/2005/8/layout/orgChart1"/>
    <dgm:cxn modelId="{8BF0A761-8647-4CC4-BDFB-82EE8894CF13}" type="presParOf" srcId="{F29DA1FF-D375-41D0-A78E-9B3C2E5D57E9}" destId="{ECE39F0E-54B2-4E53-8BE4-0DF6FCE56345}" srcOrd="0" destOrd="0" presId="urn:microsoft.com/office/officeart/2005/8/layout/orgChart1"/>
    <dgm:cxn modelId="{44256E62-9647-4D99-8853-8B760E3C0312}" type="presParOf" srcId="{ECE39F0E-54B2-4E53-8BE4-0DF6FCE56345}" destId="{3171F02D-87C0-430F-A798-D4224EDE384F}" srcOrd="0" destOrd="0" presId="urn:microsoft.com/office/officeart/2005/8/layout/orgChart1"/>
    <dgm:cxn modelId="{8050DDDB-BEBE-4C0A-B24E-AF8850AC5166}" type="presParOf" srcId="{ECE39F0E-54B2-4E53-8BE4-0DF6FCE56345}" destId="{AC9D9253-02B1-4FEE-AB47-33E0009DC7E5}" srcOrd="1" destOrd="0" presId="urn:microsoft.com/office/officeart/2005/8/layout/orgChart1"/>
    <dgm:cxn modelId="{8285862F-3813-4AEC-9605-27A81AC5656A}" type="presParOf" srcId="{F29DA1FF-D375-41D0-A78E-9B3C2E5D57E9}" destId="{0A2CF02F-A706-4B1B-81A0-736C5F68B8BE}" srcOrd="1" destOrd="0" presId="urn:microsoft.com/office/officeart/2005/8/layout/orgChart1"/>
    <dgm:cxn modelId="{6AEF7982-4101-43B2-A186-5C29A7FA4E2E}" type="presParOf" srcId="{F29DA1FF-D375-41D0-A78E-9B3C2E5D57E9}" destId="{A3BDBEAA-D26D-4DF4-BA11-2B14C2794CBE}" srcOrd="2" destOrd="0" presId="urn:microsoft.com/office/officeart/2005/8/layout/orgChart1"/>
    <dgm:cxn modelId="{74EBFD71-9CB3-459F-B13E-FC45199E2D83}" type="presParOf" srcId="{E04C8979-4BF0-4A74-9144-6BFAC5BC5F48}" destId="{25C02BFE-C8A8-463C-A410-DC3CF0BF2589}" srcOrd="4" destOrd="0" presId="urn:microsoft.com/office/officeart/2005/8/layout/orgChart1"/>
    <dgm:cxn modelId="{3AD5E9FD-D8AD-43EA-B139-9FFC0B073E46}" type="presParOf" srcId="{E04C8979-4BF0-4A74-9144-6BFAC5BC5F48}" destId="{674CF972-8248-4EEE-98FE-72AF98150E98}" srcOrd="5" destOrd="0" presId="urn:microsoft.com/office/officeart/2005/8/layout/orgChart1"/>
    <dgm:cxn modelId="{3F6E7114-9928-4742-8FF1-B20A29E54F35}" type="presParOf" srcId="{674CF972-8248-4EEE-98FE-72AF98150E98}" destId="{DE4BCDCD-AD7C-4299-B31F-22DE6BBCAD22}" srcOrd="0" destOrd="0" presId="urn:microsoft.com/office/officeart/2005/8/layout/orgChart1"/>
    <dgm:cxn modelId="{E33370C8-B626-42C4-8544-4C06877DA352}" type="presParOf" srcId="{DE4BCDCD-AD7C-4299-B31F-22DE6BBCAD22}" destId="{DB4EAC3D-F29B-4572-BF41-8758393AE846}" srcOrd="0" destOrd="0" presId="urn:microsoft.com/office/officeart/2005/8/layout/orgChart1"/>
    <dgm:cxn modelId="{A8122E7C-2AE5-4BB6-96F1-87A6A7D5C2A7}" type="presParOf" srcId="{DE4BCDCD-AD7C-4299-B31F-22DE6BBCAD22}" destId="{F7C8D90D-E22D-42E3-84E4-4E7FDC224559}" srcOrd="1" destOrd="0" presId="urn:microsoft.com/office/officeart/2005/8/layout/orgChart1"/>
    <dgm:cxn modelId="{C5E57146-08F7-4C56-BEB6-4BC28406DD37}" type="presParOf" srcId="{674CF972-8248-4EEE-98FE-72AF98150E98}" destId="{2FFC5A2C-299B-49ED-95E1-4C8093C92E55}" srcOrd="1" destOrd="0" presId="urn:microsoft.com/office/officeart/2005/8/layout/orgChart1"/>
    <dgm:cxn modelId="{75EAC0DC-AE92-4D1C-8C3C-DEF01F3C9D5C}" type="presParOf" srcId="{674CF972-8248-4EEE-98FE-72AF98150E98}" destId="{5E5AE0DF-CEB4-421E-9F38-D7D9429D5B93}" srcOrd="2" destOrd="0" presId="urn:microsoft.com/office/officeart/2005/8/layout/orgChart1"/>
    <dgm:cxn modelId="{A20F541B-0D19-49F7-85E9-621BAE9D42F9}" type="presParOf" srcId="{5E5AE0DF-CEB4-421E-9F38-D7D9429D5B93}" destId="{51C19663-6DE7-4844-BD20-F60DCDEDECF6}" srcOrd="0" destOrd="0" presId="urn:microsoft.com/office/officeart/2005/8/layout/orgChart1"/>
    <dgm:cxn modelId="{DA62017D-6A8F-4905-A20B-85D5D1F34981}" type="presParOf" srcId="{5E5AE0DF-CEB4-421E-9F38-D7D9429D5B93}" destId="{B728392D-65FE-4AFE-9AC8-309B2974D87B}" srcOrd="1" destOrd="0" presId="urn:microsoft.com/office/officeart/2005/8/layout/orgChart1"/>
    <dgm:cxn modelId="{75F51D8B-7527-41F3-AE28-3A75AE9003F5}" type="presParOf" srcId="{B728392D-65FE-4AFE-9AC8-309B2974D87B}" destId="{7BF25BF8-CC48-440D-9CAA-8A4723B62F74}" srcOrd="0" destOrd="0" presId="urn:microsoft.com/office/officeart/2005/8/layout/orgChart1"/>
    <dgm:cxn modelId="{65377DB5-8785-4842-8001-BB55BDB9CA48}" type="presParOf" srcId="{7BF25BF8-CC48-440D-9CAA-8A4723B62F74}" destId="{1FE162B0-B155-4CD8-8967-4456231A8900}" srcOrd="0" destOrd="0" presId="urn:microsoft.com/office/officeart/2005/8/layout/orgChart1"/>
    <dgm:cxn modelId="{A18257E7-9C3D-4414-8307-85BE8AA47ACB}" type="presParOf" srcId="{7BF25BF8-CC48-440D-9CAA-8A4723B62F74}" destId="{7D171A74-AB41-42E5-90A8-D1A6FE139A0A}" srcOrd="1" destOrd="0" presId="urn:microsoft.com/office/officeart/2005/8/layout/orgChart1"/>
    <dgm:cxn modelId="{F58D51FB-2185-4230-A06B-970769AD79B9}" type="presParOf" srcId="{B728392D-65FE-4AFE-9AC8-309B2974D87B}" destId="{7F1903B5-0D08-4A41-AD4D-712896634646}" srcOrd="1" destOrd="0" presId="urn:microsoft.com/office/officeart/2005/8/layout/orgChart1"/>
    <dgm:cxn modelId="{B4B32A61-EDCC-4A8D-B799-8F7C62F3DD2B}" type="presParOf" srcId="{B728392D-65FE-4AFE-9AC8-309B2974D87B}" destId="{9773B4FD-B7CE-48C3-A21C-98380BCB477B}" srcOrd="2" destOrd="0" presId="urn:microsoft.com/office/officeart/2005/8/layout/orgChart1"/>
    <dgm:cxn modelId="{E4B3F634-667C-4A19-8767-5742C12523DE}" type="presParOf" srcId="{9773B4FD-B7CE-48C3-A21C-98380BCB477B}" destId="{2D731E8B-3377-441E-B5C0-D91B17DFDDB1}" srcOrd="0" destOrd="0" presId="urn:microsoft.com/office/officeart/2005/8/layout/orgChart1"/>
    <dgm:cxn modelId="{FE3DB5F5-F7EB-4B50-BF27-83349B7EA0D6}" type="presParOf" srcId="{9773B4FD-B7CE-48C3-A21C-98380BCB477B}" destId="{35FEDD82-82C0-4AEA-B5F3-4115D2CD9131}" srcOrd="1" destOrd="0" presId="urn:microsoft.com/office/officeart/2005/8/layout/orgChart1"/>
    <dgm:cxn modelId="{A0FA88DF-581C-49DB-94B9-89501F8DE049}" type="presParOf" srcId="{35FEDD82-82C0-4AEA-B5F3-4115D2CD9131}" destId="{865342E3-2C04-44E1-8BE5-7658EBE21BF1}" srcOrd="0" destOrd="0" presId="urn:microsoft.com/office/officeart/2005/8/layout/orgChart1"/>
    <dgm:cxn modelId="{FEE3247C-CA7D-4D89-AF81-733C4806C2BB}" type="presParOf" srcId="{865342E3-2C04-44E1-8BE5-7658EBE21BF1}" destId="{60160279-E65E-4CBB-9171-63734424D5DD}" srcOrd="0" destOrd="0" presId="urn:microsoft.com/office/officeart/2005/8/layout/orgChart1"/>
    <dgm:cxn modelId="{C805D285-ED6F-40A3-B43D-F47109467767}" type="presParOf" srcId="{865342E3-2C04-44E1-8BE5-7658EBE21BF1}" destId="{11C2474F-5CC8-4E08-BF8B-93FFE198B883}" srcOrd="1" destOrd="0" presId="urn:microsoft.com/office/officeart/2005/8/layout/orgChart1"/>
    <dgm:cxn modelId="{03A4F06E-0F62-49CD-9FE2-33BBF8A6BC2B}" type="presParOf" srcId="{35FEDD82-82C0-4AEA-B5F3-4115D2CD9131}" destId="{6C423575-2501-49A9-8426-B88CBF3BE700}" srcOrd="1" destOrd="0" presId="urn:microsoft.com/office/officeart/2005/8/layout/orgChart1"/>
    <dgm:cxn modelId="{D57B7FDF-D704-4857-B093-7DCAA1A03C6D}" type="presParOf" srcId="{35FEDD82-82C0-4AEA-B5F3-4115D2CD9131}" destId="{C231BDE0-B0C2-4F90-A912-7DAF40D3F6D6}" srcOrd="2" destOrd="0" presId="urn:microsoft.com/office/officeart/2005/8/layout/orgChart1"/>
    <dgm:cxn modelId="{E269F247-6E81-40ED-B0A4-327BD81A5F1E}" type="presParOf" srcId="{9773B4FD-B7CE-48C3-A21C-98380BCB477B}" destId="{AEA8BC4E-A54D-4965-9AC8-09D42686A32B}" srcOrd="2" destOrd="0" presId="urn:microsoft.com/office/officeart/2005/8/layout/orgChart1"/>
    <dgm:cxn modelId="{78CB4A3D-488E-4310-85CF-BE16CE998A3F}" type="presParOf" srcId="{9773B4FD-B7CE-48C3-A21C-98380BCB477B}" destId="{9C341460-8F27-4AAE-8D93-A1395D31D123}" srcOrd="3" destOrd="0" presId="urn:microsoft.com/office/officeart/2005/8/layout/orgChart1"/>
    <dgm:cxn modelId="{12F3A952-527F-4D25-8C5D-14245E5F89DF}" type="presParOf" srcId="{9C341460-8F27-4AAE-8D93-A1395D31D123}" destId="{28D9908D-A0EF-4F68-B192-5D45DDDDAB97}" srcOrd="0" destOrd="0" presId="urn:microsoft.com/office/officeart/2005/8/layout/orgChart1"/>
    <dgm:cxn modelId="{0434069E-C705-4658-876C-A3675C5D5344}" type="presParOf" srcId="{28D9908D-A0EF-4F68-B192-5D45DDDDAB97}" destId="{916BCDFB-B60F-4D83-B52F-056320E42EEF}" srcOrd="0" destOrd="0" presId="urn:microsoft.com/office/officeart/2005/8/layout/orgChart1"/>
    <dgm:cxn modelId="{D2927571-EF62-4848-A048-65BA0D5C614F}" type="presParOf" srcId="{28D9908D-A0EF-4F68-B192-5D45DDDDAB97}" destId="{4876860D-AD8C-4ADF-98FA-77939C9533DF}" srcOrd="1" destOrd="0" presId="urn:microsoft.com/office/officeart/2005/8/layout/orgChart1"/>
    <dgm:cxn modelId="{800513BE-F153-4FB8-9F53-030DAAF832C4}" type="presParOf" srcId="{9C341460-8F27-4AAE-8D93-A1395D31D123}" destId="{ED5F7654-441F-441C-BF4C-D0BA222D01CC}" srcOrd="1" destOrd="0" presId="urn:microsoft.com/office/officeart/2005/8/layout/orgChart1"/>
    <dgm:cxn modelId="{6CDBA856-E289-4EDA-9F6F-61EB354735B5}" type="presParOf" srcId="{9C341460-8F27-4AAE-8D93-A1395D31D123}" destId="{C2EF3A4E-6451-4F58-BA6C-077BF97487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8BC4E-A54D-4965-9AC8-09D42686A32B}">
      <dsp:nvSpPr>
        <dsp:cNvPr id="0" name=""/>
        <dsp:cNvSpPr/>
      </dsp:nvSpPr>
      <dsp:spPr>
        <a:xfrm>
          <a:off x="2631802" y="2560185"/>
          <a:ext cx="91440" cy="349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140"/>
              </a:lnTo>
              <a:lnTo>
                <a:pt x="125415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31E8B-3377-441E-B5C0-D91B17DFDDB1}">
      <dsp:nvSpPr>
        <dsp:cNvPr id="0" name=""/>
        <dsp:cNvSpPr/>
      </dsp:nvSpPr>
      <dsp:spPr>
        <a:xfrm>
          <a:off x="2552107" y="2560185"/>
          <a:ext cx="91440" cy="349140"/>
        </a:xfrm>
        <a:custGeom>
          <a:avLst/>
          <a:gdLst/>
          <a:ahLst/>
          <a:cxnLst/>
          <a:rect l="0" t="0" r="0" b="0"/>
          <a:pathLst>
            <a:path>
              <a:moveTo>
                <a:pt x="125415" y="0"/>
              </a:moveTo>
              <a:lnTo>
                <a:pt x="125415" y="349140"/>
              </a:lnTo>
              <a:lnTo>
                <a:pt x="45720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19663-6DE7-4844-BD20-F60DCDEDECF6}">
      <dsp:nvSpPr>
        <dsp:cNvPr id="0" name=""/>
        <dsp:cNvSpPr/>
      </dsp:nvSpPr>
      <dsp:spPr>
        <a:xfrm>
          <a:off x="3057022" y="2021295"/>
          <a:ext cx="538890" cy="349140"/>
        </a:xfrm>
        <a:custGeom>
          <a:avLst/>
          <a:gdLst/>
          <a:ahLst/>
          <a:cxnLst/>
          <a:rect l="0" t="0" r="0" b="0"/>
          <a:pathLst>
            <a:path>
              <a:moveTo>
                <a:pt x="538890" y="0"/>
              </a:moveTo>
              <a:lnTo>
                <a:pt x="538890" y="349140"/>
              </a:lnTo>
              <a:lnTo>
                <a:pt x="0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02BFE-C8A8-463C-A410-DC3CF0BF2589}">
      <dsp:nvSpPr>
        <dsp:cNvPr id="0" name=""/>
        <dsp:cNvSpPr/>
      </dsp:nvSpPr>
      <dsp:spPr>
        <a:xfrm>
          <a:off x="3929692" y="943514"/>
          <a:ext cx="91440" cy="888030"/>
        </a:xfrm>
        <a:custGeom>
          <a:avLst/>
          <a:gdLst/>
          <a:ahLst/>
          <a:cxnLst/>
          <a:rect l="0" t="0" r="0" b="0"/>
          <a:pathLst>
            <a:path>
              <a:moveTo>
                <a:pt x="125415" y="0"/>
              </a:moveTo>
              <a:lnTo>
                <a:pt x="125415" y="888030"/>
              </a:lnTo>
              <a:lnTo>
                <a:pt x="45720" y="88803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3EDEB-049B-4293-A7E0-6ED98FF047AE}">
      <dsp:nvSpPr>
        <dsp:cNvPr id="0" name=""/>
        <dsp:cNvSpPr/>
      </dsp:nvSpPr>
      <dsp:spPr>
        <a:xfrm>
          <a:off x="4009387" y="943514"/>
          <a:ext cx="91440" cy="349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140"/>
              </a:lnTo>
              <a:lnTo>
                <a:pt x="125415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CD53-0637-4FD6-8288-0C5595847207}">
      <dsp:nvSpPr>
        <dsp:cNvPr id="0" name=""/>
        <dsp:cNvSpPr/>
      </dsp:nvSpPr>
      <dsp:spPr>
        <a:xfrm>
          <a:off x="2597827" y="943514"/>
          <a:ext cx="1457280" cy="349140"/>
        </a:xfrm>
        <a:custGeom>
          <a:avLst/>
          <a:gdLst/>
          <a:ahLst/>
          <a:cxnLst/>
          <a:rect l="0" t="0" r="0" b="0"/>
          <a:pathLst>
            <a:path>
              <a:moveTo>
                <a:pt x="1457280" y="0"/>
              </a:moveTo>
              <a:lnTo>
                <a:pt x="1457280" y="349140"/>
              </a:lnTo>
              <a:lnTo>
                <a:pt x="0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73AC7-FDA7-48D9-A333-51DED90D1927}">
      <dsp:nvSpPr>
        <dsp:cNvPr id="0" name=""/>
        <dsp:cNvSpPr/>
      </dsp:nvSpPr>
      <dsp:spPr>
        <a:xfrm>
          <a:off x="1759132" y="404624"/>
          <a:ext cx="1916475" cy="349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140"/>
              </a:lnTo>
              <a:lnTo>
                <a:pt x="1916475" y="3491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05725-53A5-4BD4-A02D-20DE1CDFA140}">
      <dsp:nvSpPr>
        <dsp:cNvPr id="0" name=""/>
        <dsp:cNvSpPr/>
      </dsp:nvSpPr>
      <dsp:spPr>
        <a:xfrm>
          <a:off x="795022" y="943514"/>
          <a:ext cx="91440" cy="349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140"/>
              </a:lnTo>
              <a:lnTo>
                <a:pt x="125415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38D54-269D-4989-8BD5-071F73FD396C}">
      <dsp:nvSpPr>
        <dsp:cNvPr id="0" name=""/>
        <dsp:cNvSpPr/>
      </dsp:nvSpPr>
      <dsp:spPr>
        <a:xfrm>
          <a:off x="715327" y="943514"/>
          <a:ext cx="91440" cy="349140"/>
        </a:xfrm>
        <a:custGeom>
          <a:avLst/>
          <a:gdLst/>
          <a:ahLst/>
          <a:cxnLst/>
          <a:rect l="0" t="0" r="0" b="0"/>
          <a:pathLst>
            <a:path>
              <a:moveTo>
                <a:pt x="125415" y="0"/>
              </a:moveTo>
              <a:lnTo>
                <a:pt x="125415" y="349140"/>
              </a:lnTo>
              <a:lnTo>
                <a:pt x="45720" y="34914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F6228-54FF-4A4E-BF06-61B212B61E6D}">
      <dsp:nvSpPr>
        <dsp:cNvPr id="0" name=""/>
        <dsp:cNvSpPr/>
      </dsp:nvSpPr>
      <dsp:spPr>
        <a:xfrm>
          <a:off x="1220242" y="404624"/>
          <a:ext cx="538890" cy="349140"/>
        </a:xfrm>
        <a:custGeom>
          <a:avLst/>
          <a:gdLst/>
          <a:ahLst/>
          <a:cxnLst/>
          <a:rect l="0" t="0" r="0" b="0"/>
          <a:pathLst>
            <a:path>
              <a:moveTo>
                <a:pt x="538890" y="0"/>
              </a:moveTo>
              <a:lnTo>
                <a:pt x="538890" y="349140"/>
              </a:lnTo>
              <a:lnTo>
                <a:pt x="0" y="34914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5202F-171E-4381-9471-83F0E71A7539}">
      <dsp:nvSpPr>
        <dsp:cNvPr id="0" name=""/>
        <dsp:cNvSpPr/>
      </dsp:nvSpPr>
      <dsp:spPr>
        <a:xfrm>
          <a:off x="1379632" y="2512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html</a:t>
          </a:r>
        </a:p>
      </dsp:txBody>
      <dsp:txXfrm>
        <a:off x="1379632" y="25124"/>
        <a:ext cx="759000" cy="379500"/>
      </dsp:txXfrm>
    </dsp:sp>
    <dsp:sp modelId="{127A4EBF-DC88-4D79-8664-1EDAEC4750B1}">
      <dsp:nvSpPr>
        <dsp:cNvPr id="0" name=""/>
        <dsp:cNvSpPr/>
      </dsp:nvSpPr>
      <dsp:spPr>
        <a:xfrm>
          <a:off x="461242" y="56401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head</a:t>
          </a:r>
          <a:endParaRPr lang="en-US" sz="2400" kern="1200" dirty="0"/>
        </a:p>
      </dsp:txBody>
      <dsp:txXfrm>
        <a:off x="461242" y="564014"/>
        <a:ext cx="759000" cy="379500"/>
      </dsp:txXfrm>
    </dsp:sp>
    <dsp:sp modelId="{37F5BF35-2DF3-4FA1-BB43-3CE58A394C47}">
      <dsp:nvSpPr>
        <dsp:cNvPr id="0" name=""/>
        <dsp:cNvSpPr/>
      </dsp:nvSpPr>
      <dsp:spPr>
        <a:xfrm>
          <a:off x="2046" y="110290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title</a:t>
          </a:r>
          <a:endParaRPr lang="en-US" sz="2400" kern="1200" dirty="0"/>
        </a:p>
      </dsp:txBody>
      <dsp:txXfrm>
        <a:off x="2046" y="1102904"/>
        <a:ext cx="759000" cy="379500"/>
      </dsp:txXfrm>
    </dsp:sp>
    <dsp:sp modelId="{6221CD2B-9452-451D-A9D4-E1CC117A4AAC}">
      <dsp:nvSpPr>
        <dsp:cNvPr id="0" name=""/>
        <dsp:cNvSpPr/>
      </dsp:nvSpPr>
      <dsp:spPr>
        <a:xfrm>
          <a:off x="920437" y="110290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link</a:t>
          </a:r>
          <a:endParaRPr lang="en-US" sz="2400" kern="1200" dirty="0"/>
        </a:p>
      </dsp:txBody>
      <dsp:txXfrm>
        <a:off x="920437" y="1102904"/>
        <a:ext cx="759000" cy="379500"/>
      </dsp:txXfrm>
    </dsp:sp>
    <dsp:sp modelId="{571DA24D-CB8A-4E3E-92D0-BF64DFC7EA98}">
      <dsp:nvSpPr>
        <dsp:cNvPr id="0" name=""/>
        <dsp:cNvSpPr/>
      </dsp:nvSpPr>
      <dsp:spPr>
        <a:xfrm>
          <a:off x="3675607" y="56401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body</a:t>
          </a:r>
          <a:endParaRPr lang="en-US" sz="2400" kern="1200" dirty="0"/>
        </a:p>
      </dsp:txBody>
      <dsp:txXfrm>
        <a:off x="3675607" y="564014"/>
        <a:ext cx="759000" cy="379500"/>
      </dsp:txXfrm>
    </dsp:sp>
    <dsp:sp modelId="{E1523126-47D1-4BCB-B9E3-E15528F6043C}">
      <dsp:nvSpPr>
        <dsp:cNvPr id="0" name=""/>
        <dsp:cNvSpPr/>
      </dsp:nvSpPr>
      <dsp:spPr>
        <a:xfrm>
          <a:off x="1838827" y="110290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div</a:t>
          </a:r>
          <a:endParaRPr lang="en-US" sz="2400" kern="1200" dirty="0"/>
        </a:p>
      </dsp:txBody>
      <dsp:txXfrm>
        <a:off x="1838827" y="1102904"/>
        <a:ext cx="759000" cy="379500"/>
      </dsp:txXfrm>
    </dsp:sp>
    <dsp:sp modelId="{3171F02D-87C0-430F-A798-D4224EDE384F}">
      <dsp:nvSpPr>
        <dsp:cNvPr id="0" name=""/>
        <dsp:cNvSpPr/>
      </dsp:nvSpPr>
      <dsp:spPr>
        <a:xfrm>
          <a:off x="4134802" y="1102904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</a:t>
          </a:r>
          <a:endParaRPr lang="en-US" sz="2400" kern="1200" dirty="0"/>
        </a:p>
      </dsp:txBody>
      <dsp:txXfrm>
        <a:off x="4134802" y="1102904"/>
        <a:ext cx="759000" cy="379500"/>
      </dsp:txXfrm>
    </dsp:sp>
    <dsp:sp modelId="{DB4EAC3D-F29B-4572-BF41-8758393AE846}">
      <dsp:nvSpPr>
        <dsp:cNvPr id="0" name=""/>
        <dsp:cNvSpPr/>
      </dsp:nvSpPr>
      <dsp:spPr>
        <a:xfrm>
          <a:off x="3216412" y="1641795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table</a:t>
          </a:r>
          <a:endParaRPr lang="en-US" sz="2400" kern="1200" dirty="0"/>
        </a:p>
      </dsp:txBody>
      <dsp:txXfrm>
        <a:off x="3216412" y="1641795"/>
        <a:ext cx="759000" cy="379500"/>
      </dsp:txXfrm>
    </dsp:sp>
    <dsp:sp modelId="{1FE162B0-B155-4CD8-8967-4456231A8900}">
      <dsp:nvSpPr>
        <dsp:cNvPr id="0" name=""/>
        <dsp:cNvSpPr/>
      </dsp:nvSpPr>
      <dsp:spPr>
        <a:xfrm>
          <a:off x="2298022" y="2180685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tr</a:t>
          </a:r>
          <a:endParaRPr lang="en-US" sz="2400" kern="1200" dirty="0"/>
        </a:p>
      </dsp:txBody>
      <dsp:txXfrm>
        <a:off x="2298022" y="2180685"/>
        <a:ext cx="759000" cy="379500"/>
      </dsp:txXfrm>
    </dsp:sp>
    <dsp:sp modelId="{60160279-E65E-4CBB-9171-63734424D5DD}">
      <dsp:nvSpPr>
        <dsp:cNvPr id="0" name=""/>
        <dsp:cNvSpPr/>
      </dsp:nvSpPr>
      <dsp:spPr>
        <a:xfrm>
          <a:off x="1838827" y="2719575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td</a:t>
          </a:r>
          <a:endParaRPr lang="en-US" sz="2400" kern="1200" dirty="0"/>
        </a:p>
      </dsp:txBody>
      <dsp:txXfrm>
        <a:off x="1838827" y="2719575"/>
        <a:ext cx="759000" cy="379500"/>
      </dsp:txXfrm>
    </dsp:sp>
    <dsp:sp modelId="{916BCDFB-B60F-4D83-B52F-056320E42EEF}">
      <dsp:nvSpPr>
        <dsp:cNvPr id="0" name=""/>
        <dsp:cNvSpPr/>
      </dsp:nvSpPr>
      <dsp:spPr>
        <a:xfrm>
          <a:off x="2757217" y="2719575"/>
          <a:ext cx="759000" cy="37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td</a:t>
          </a:r>
          <a:endParaRPr lang="en-US" sz="2400" kern="1200" dirty="0"/>
        </a:p>
      </dsp:txBody>
      <dsp:txXfrm>
        <a:off x="2757217" y="2719575"/>
        <a:ext cx="759000" cy="37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F160-CD5A-4A77-96B0-C85B80371432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FBE0-593F-42D4-ACEE-E838DB49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DOM,</a:t>
            </a:r>
            <a:r>
              <a:rPr lang="en-US" dirty="0"/>
              <a:t> </a:t>
            </a:r>
            <a:r>
              <a:rPr lang="en-US" dirty="0" smtClean="0"/>
              <a:t>CSS, </a:t>
            </a:r>
            <a:r>
              <a:rPr lang="en-US" dirty="0" smtClean="0"/>
              <a:t> DOM &amp; CSS</a:t>
            </a:r>
            <a:r>
              <a:rPr lang="bg-BG" dirty="0" smtClean="0"/>
              <a:t> манипулации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Димитър </a:t>
            </a:r>
            <a:r>
              <a:rPr lang="en-US" dirty="0"/>
              <a:t>M</a:t>
            </a:r>
            <a:r>
              <a:rPr lang="bg-BG" dirty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2"/>
    </mc:Choice>
    <mc:Fallback>
      <p:transition spd="slow" advTm="21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bg-BG" dirty="0" smtClean="0"/>
              <a:t>Селектиране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NodeLists</a:t>
            </a:r>
            <a:r>
              <a:rPr lang="en-US" dirty="0" smtClean="0"/>
              <a:t>. </a:t>
            </a:r>
            <a:r>
              <a:rPr lang="bg-BG" dirty="0" smtClean="0"/>
              <a:t>Статичен </a:t>
            </a:r>
            <a:r>
              <a:rPr lang="en-US" dirty="0" err="1" smtClean="0"/>
              <a:t>NodeList</a:t>
            </a:r>
            <a:r>
              <a:rPr lang="bg-BG" dirty="0" smtClean="0"/>
              <a:t> и динамичен </a:t>
            </a:r>
            <a:r>
              <a:rPr lang="en-US" dirty="0" err="1" smtClean="0"/>
              <a:t>NodeList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1" y="2269835"/>
            <a:ext cx="10018713" cy="394623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NodeList</a:t>
            </a:r>
            <a:r>
              <a:rPr lang="en-US" dirty="0" smtClean="0"/>
              <a:t> </a:t>
            </a:r>
            <a:r>
              <a:rPr lang="bg-BG" dirty="0" smtClean="0"/>
              <a:t> е типа на колекцията, която селекторите на </a:t>
            </a:r>
            <a:r>
              <a:rPr lang="en-US" dirty="0" smtClean="0"/>
              <a:t>HTML </a:t>
            </a:r>
            <a:r>
              <a:rPr lang="bg-BG" dirty="0" smtClean="0"/>
              <a:t>елементите връщат</a:t>
            </a:r>
          </a:p>
          <a:p>
            <a:pPr lvl="1"/>
            <a:r>
              <a:rPr lang="bg-BG" dirty="0" smtClean="0"/>
              <a:t>Привидно изглежда масив и има характеристики на масив, в но в действителност е обект, който прилича на масив</a:t>
            </a:r>
          </a:p>
          <a:p>
            <a:pPr lvl="2"/>
            <a:r>
              <a:rPr lang="bg-BG" i="1" dirty="0" smtClean="0"/>
              <a:t>Може да обходите резултата с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for-in</a:t>
            </a:r>
            <a:r>
              <a:rPr lang="en-US" i="1" dirty="0" smtClean="0"/>
              <a:t> </a:t>
            </a:r>
            <a:r>
              <a:rPr lang="bg-BG" i="1" dirty="0" smtClean="0"/>
              <a:t>цикъл и ще видите,че не се държи точно като масив	</a:t>
            </a:r>
          </a:p>
          <a:p>
            <a:r>
              <a:rPr lang="bg-BG" dirty="0" smtClean="0"/>
              <a:t>Има 2 вида </a:t>
            </a:r>
            <a:r>
              <a:rPr lang="en-US" dirty="0" err="1" smtClean="0"/>
              <a:t>NodeList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getElementsByXXX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връща т.нар. </a:t>
            </a:r>
            <a:r>
              <a:rPr lang="en-US" dirty="0" err="1" smtClean="0"/>
              <a:t>LiveNodeList</a:t>
            </a:r>
            <a:endParaRPr lang="en-US" dirty="0" smtClean="0"/>
          </a:p>
          <a:p>
            <a:pPr lvl="2"/>
            <a:r>
              <a:rPr lang="en-US" dirty="0" err="1" smtClean="0"/>
              <a:t>LiveNodeList</a:t>
            </a:r>
            <a:r>
              <a:rPr lang="bg-BG" dirty="0" smtClean="0"/>
              <a:t> -&gt; следи промените и след изпълнението на метода</a:t>
            </a:r>
          </a:p>
          <a:p>
            <a:pPr lvl="2"/>
            <a:r>
              <a:rPr lang="bg-BG" dirty="0" smtClean="0"/>
              <a:t>Значително по-бавен</a:t>
            </a:r>
          </a:p>
          <a:p>
            <a:pPr lvl="2"/>
            <a:r>
              <a:rPr lang="bg-BG" dirty="0" smtClean="0"/>
              <a:t>Добре е да се кешира дължината му след изпълнението на метода, за да не се получат аномалии</a:t>
            </a:r>
            <a:endParaRPr lang="en-US" dirty="0" smtClean="0"/>
          </a:p>
          <a:p>
            <a:pPr lvl="1"/>
            <a:r>
              <a:rPr lang="en-US" dirty="0" err="1" smtClean="0"/>
              <a:t>querySelectorAll</a:t>
            </a:r>
            <a:r>
              <a:rPr lang="en-US" dirty="0" smtClean="0"/>
              <a:t>() </a:t>
            </a:r>
            <a:r>
              <a:rPr lang="bg-BG" dirty="0" smtClean="0"/>
              <a:t>връща т.нар. </a:t>
            </a:r>
            <a:r>
              <a:rPr lang="en-US" dirty="0" err="1" smtClean="0"/>
              <a:t>StaticNodeList</a:t>
            </a:r>
            <a:endParaRPr lang="en-US" dirty="0" smtClean="0"/>
          </a:p>
          <a:p>
            <a:pPr lvl="2"/>
            <a:r>
              <a:rPr lang="en-US" dirty="0" err="1" smtClean="0"/>
              <a:t>StaticNodeList</a:t>
            </a:r>
            <a:r>
              <a:rPr lang="en-US" dirty="0" smtClean="0"/>
              <a:t> -&gt; </a:t>
            </a:r>
            <a:r>
              <a:rPr lang="bg-BG" dirty="0" smtClean="0"/>
              <a:t>не следи промените след изпълнението на метода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4311" y="166256"/>
            <a:ext cx="10018713" cy="2272144"/>
          </a:xfrm>
        </p:spPr>
        <p:txBody>
          <a:bodyPr/>
          <a:lstStyle/>
          <a:p>
            <a:r>
              <a:rPr lang="en-US" dirty="0" err="1"/>
              <a:t>NodeLists</a:t>
            </a:r>
            <a:r>
              <a:rPr lang="en-US" dirty="0"/>
              <a:t>. </a:t>
            </a:r>
            <a:r>
              <a:rPr lang="bg-BG" dirty="0"/>
              <a:t>Статичен </a:t>
            </a:r>
            <a:r>
              <a:rPr lang="en-US" dirty="0" err="1"/>
              <a:t>NodeList</a:t>
            </a:r>
            <a:r>
              <a:rPr lang="bg-BG" dirty="0"/>
              <a:t> и динамичен </a:t>
            </a:r>
            <a:r>
              <a:rPr lang="en-US" dirty="0" err="1"/>
              <a:t>NodeList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7" y="194367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9308"/>
            <a:ext cx="10199690" cy="3999347"/>
          </a:xfrm>
        </p:spPr>
        <p:txBody>
          <a:bodyPr anchor="ctr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ООП ориентиран код за  фирма</a:t>
            </a:r>
          </a:p>
          <a:p>
            <a:pPr lvl="1"/>
            <a:r>
              <a:rPr lang="bg-BG" dirty="0" smtClean="0"/>
              <a:t>Фирмата има име и брой служители</a:t>
            </a:r>
          </a:p>
          <a:p>
            <a:pPr lvl="1"/>
            <a:r>
              <a:rPr lang="bg-BG" dirty="0" smtClean="0"/>
              <a:t>Във фирмата могат да бъдат назначавани или уволнявани хора</a:t>
            </a:r>
          </a:p>
          <a:p>
            <a:pPr lvl="1"/>
            <a:r>
              <a:rPr lang="bg-BG" dirty="0" smtClean="0"/>
              <a:t>Всеки служител има име, позиция и може да се представи</a:t>
            </a:r>
          </a:p>
          <a:p>
            <a:pPr lvl="1"/>
            <a:r>
              <a:rPr lang="bg-BG" dirty="0" smtClean="0"/>
              <a:t>*Използвайте какъвто ООП подход намерите за добре и за удобен</a:t>
            </a: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  <a:p>
            <a:pPr marL="457200" indent="-4572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DOM </a:t>
            </a:r>
            <a:r>
              <a:rPr lang="bg-BG" dirty="0" smtClean="0"/>
              <a:t>/</a:t>
            </a:r>
            <a:r>
              <a:rPr lang="en-US" dirty="0" smtClean="0"/>
              <a:t>document object model/ </a:t>
            </a:r>
            <a:r>
              <a:rPr lang="bg-BG" dirty="0" smtClean="0"/>
              <a:t>представлява дървовидна структура от елементите, които описват нашето съдържание /</a:t>
            </a:r>
            <a:r>
              <a:rPr lang="en-US" dirty="0" smtClean="0"/>
              <a:t>markup/</a:t>
            </a:r>
          </a:p>
          <a:p>
            <a:pPr algn="just"/>
            <a:r>
              <a:rPr lang="bg-BG" dirty="0" smtClean="0"/>
              <a:t>Чрез </a:t>
            </a:r>
            <a:r>
              <a:rPr lang="en-US" dirty="0" smtClean="0"/>
              <a:t>DOM</a:t>
            </a:r>
            <a:r>
              <a:rPr lang="bg-BG" dirty="0" smtClean="0"/>
              <a:t> може да бъде достъпвано и променяно както съдържанието така и </a:t>
            </a:r>
            <a:r>
              <a:rPr lang="en-US" dirty="0" smtClean="0"/>
              <a:t>UI-a</a:t>
            </a:r>
          </a:p>
          <a:p>
            <a:pPr algn="just"/>
            <a:r>
              <a:rPr lang="en-US" dirty="0" smtClean="0"/>
              <a:t>DOM </a:t>
            </a:r>
            <a:r>
              <a:rPr lang="bg-BG" dirty="0" smtClean="0"/>
              <a:t>е съвкупност от обекти,с които можем да манипулираме </a:t>
            </a:r>
            <a:r>
              <a:rPr lang="en-US" dirty="0" smtClean="0"/>
              <a:t>web</a:t>
            </a:r>
            <a:r>
              <a:rPr lang="bg-BG" dirty="0" smtClean="0"/>
              <a:t> страница</a:t>
            </a:r>
          </a:p>
          <a:p>
            <a:pPr algn="just"/>
            <a:r>
              <a:rPr lang="bg-BG" dirty="0" smtClean="0"/>
              <a:t>Можем да използваме </a:t>
            </a:r>
            <a:r>
              <a:rPr lang="en-US" dirty="0" smtClean="0"/>
              <a:t>JS</a:t>
            </a:r>
            <a:r>
              <a:rPr lang="bg-BG" dirty="0" smtClean="0"/>
              <a:t>, за да достъпим </a:t>
            </a:r>
            <a:r>
              <a:rPr lang="en-US" dirty="0" smtClean="0"/>
              <a:t>DOM</a:t>
            </a:r>
            <a:r>
              <a:rPr lang="bg-BG" dirty="0" smtClean="0"/>
              <a:t>  обекта и да работим с него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6937719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/>
              <a:t>Всеки </a:t>
            </a:r>
            <a:r>
              <a:rPr lang="en-US" dirty="0" smtClean="0"/>
              <a:t>HTML </a:t>
            </a:r>
            <a:r>
              <a:rPr lang="bg-BG" dirty="0" smtClean="0"/>
              <a:t>елемент има кореспондиращ</a:t>
            </a:r>
            <a:r>
              <a:rPr lang="en-US" dirty="0" smtClean="0"/>
              <a:t> </a:t>
            </a:r>
            <a:r>
              <a:rPr lang="en-US" dirty="0"/>
              <a:t>DOM </a:t>
            </a:r>
            <a:r>
              <a:rPr lang="bg-BG" dirty="0" smtClean="0"/>
              <a:t>обект</a:t>
            </a:r>
            <a:endParaRPr lang="en-US" dirty="0"/>
          </a:p>
          <a:p>
            <a:pPr lvl="1" algn="just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HTMLLIElement</a:t>
            </a:r>
            <a:r>
              <a:rPr lang="en-US" dirty="0"/>
              <a:t> represents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&lt;li&gt;</a:t>
            </a:r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HTMLAudioElement</a:t>
            </a:r>
            <a:r>
              <a:rPr lang="en-US" dirty="0"/>
              <a:t> represents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&lt;audio&gt;</a:t>
            </a:r>
          </a:p>
          <a:p>
            <a:pPr algn="just"/>
            <a:r>
              <a:rPr lang="bg-BG" dirty="0" smtClean="0"/>
              <a:t>Всеки обект има съответните характеристики</a:t>
            </a:r>
            <a:endParaRPr lang="en-US" dirty="0"/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HTMLAnchorElement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характеристика</a:t>
            </a:r>
            <a:endParaRPr lang="en-US" dirty="0"/>
          </a:p>
          <a:p>
            <a:pPr lvl="1" algn="just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HTMLImageElement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характеристика</a:t>
            </a:r>
            <a:endParaRPr lang="en-US" dirty="0"/>
          </a:p>
          <a:p>
            <a:pPr algn="just"/>
            <a:r>
              <a:rPr lang="bg-BG" dirty="0" smtClean="0"/>
              <a:t>Обектът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е специалиен обект</a:t>
            </a:r>
          </a:p>
          <a:p>
            <a:pPr lvl="1" algn="just"/>
            <a:r>
              <a:rPr lang="bg-BG" dirty="0" smtClean="0"/>
              <a:t>Идва от браузъра</a:t>
            </a:r>
            <a:endParaRPr lang="en-US" dirty="0"/>
          </a:p>
          <a:p>
            <a:pPr lvl="1" algn="just"/>
            <a:r>
              <a:rPr lang="bg-BG" dirty="0" smtClean="0"/>
              <a:t>Входящата точка към </a:t>
            </a:r>
            <a:r>
              <a:rPr lang="en-US" dirty="0" smtClean="0"/>
              <a:t>DOM API</a:t>
            </a:r>
            <a:endParaRPr lang="bg-BG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55" y="3074555"/>
            <a:ext cx="5218545" cy="378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имат характеристики, които отговарят на техните атрибути</a:t>
            </a:r>
          </a:p>
          <a:p>
            <a:pPr lvl="1"/>
            <a:r>
              <a:rPr lang="bg-BG" dirty="0" smtClean="0"/>
              <a:t>Напр.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className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draggable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style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onclick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…. </a:t>
            </a:r>
          </a:p>
          <a:p>
            <a:r>
              <a:rPr lang="bg-BG" dirty="0" smtClean="0"/>
              <a:t>Различни </a:t>
            </a:r>
            <a:r>
              <a:rPr lang="en-US" dirty="0" smtClean="0"/>
              <a:t>HTML </a:t>
            </a:r>
            <a:r>
              <a:rPr lang="bg-BG" dirty="0" smtClean="0"/>
              <a:t>елементи имат специфични за тях характерситики</a:t>
            </a:r>
            <a:endParaRPr lang="en-US" dirty="0" smtClean="0"/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HTMLImageElement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характеристика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HTMLInputElement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характеристика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HTMLAnchorElement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има характерситика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href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имат характеристики, които позволяват да достъпваме тяхното съдържание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dirty="0" smtClean="0"/>
              <a:t> -&gt; </a:t>
            </a:r>
            <a:r>
              <a:rPr lang="bg-BG" dirty="0" smtClean="0"/>
              <a:t>връща като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съдържанието на елемента без самия елемент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outerHTML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-&gt;</a:t>
            </a:r>
            <a:r>
              <a:rPr lang="bg-BG" dirty="0"/>
              <a:t> връща като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/>
              <a:t>както самия елемент, така и неговото </a:t>
            </a:r>
            <a:r>
              <a:rPr lang="bg-BG" dirty="0" smtClean="0"/>
              <a:t>съдържание</a:t>
            </a:r>
          </a:p>
          <a:p>
            <a:pPr lvl="1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innerText</a:t>
            </a:r>
            <a:r>
              <a:rPr lang="en-US" i="1" dirty="0" smtClean="0"/>
              <a:t>/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textContent</a:t>
            </a:r>
            <a:r>
              <a:rPr lang="en-US" dirty="0" smtClean="0"/>
              <a:t> </a:t>
            </a:r>
            <a:r>
              <a:rPr lang="bg-BG" dirty="0" smtClean="0"/>
              <a:t>-&gt; връща като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текстовото съдържанние на елемента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 на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1018"/>
            <a:ext cx="10018713" cy="306647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елементите могат да бъдат намирани и достъпвани посредством </a:t>
            </a:r>
            <a:r>
              <a:rPr lang="en-US" dirty="0" smtClean="0"/>
              <a:t>DOM API</a:t>
            </a:r>
          </a:p>
          <a:p>
            <a:pPr lvl="1"/>
            <a:r>
              <a:rPr lang="bg-BG" dirty="0" smtClean="0"/>
              <a:t>Селектиране на конкретен елемент</a:t>
            </a:r>
          </a:p>
          <a:p>
            <a:pPr lvl="1"/>
            <a:r>
              <a:rPr lang="bg-BG" dirty="0" smtClean="0"/>
              <a:t>Селектиране на колекция от елементи</a:t>
            </a:r>
          </a:p>
          <a:p>
            <a:pPr lvl="1"/>
            <a:r>
              <a:rPr lang="bg-BG" dirty="0" smtClean="0"/>
              <a:t>Селектиране посредством предефинирани колекции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628084" y="4263254"/>
            <a:ext cx="8563916" cy="258532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err="1"/>
              <a:t>var</a:t>
            </a:r>
            <a:r>
              <a:rPr lang="en-US" sz="1800" dirty="0"/>
              <a:t> header = </a:t>
            </a:r>
            <a:r>
              <a:rPr lang="en-US" sz="1800" dirty="0" err="1"/>
              <a:t>document.getElementById</a:t>
            </a:r>
            <a:r>
              <a:rPr lang="en-US" sz="1800" dirty="0"/>
              <a:t>('header');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nav</a:t>
            </a:r>
            <a:r>
              <a:rPr lang="en-US" sz="1800" dirty="0"/>
              <a:t> = </a:t>
            </a:r>
            <a:r>
              <a:rPr lang="en-US" sz="1800" dirty="0" err="1"/>
              <a:t>document.querySelector</a:t>
            </a:r>
            <a:r>
              <a:rPr lang="en-US" sz="1800" dirty="0"/>
              <a:t>('#main-</a:t>
            </a:r>
            <a:r>
              <a:rPr lang="en-US" sz="1800" dirty="0" err="1"/>
              <a:t>nav</a:t>
            </a:r>
            <a:r>
              <a:rPr lang="en-US" sz="1800" dirty="0" smtClean="0"/>
              <a:t>');</a:t>
            </a:r>
            <a:endParaRPr lang="bg-BG" sz="1800" dirty="0" smtClean="0"/>
          </a:p>
          <a:p>
            <a:endParaRPr lang="bg-BG" sz="1800" dirty="0" smtClean="0"/>
          </a:p>
          <a:p>
            <a:r>
              <a:rPr lang="en-US" sz="1800" dirty="0" err="1">
                <a:effectLst/>
              </a:rPr>
              <a:t>var</a:t>
            </a:r>
            <a:r>
              <a:rPr lang="en-US" sz="1800" dirty="0">
                <a:effectLst/>
              </a:rPr>
              <a:t> inputs = </a:t>
            </a:r>
            <a:r>
              <a:rPr lang="en-US" sz="1800" dirty="0" err="1">
                <a:effectLst/>
              </a:rPr>
              <a:t>document.getElementsByTagName</a:t>
            </a:r>
            <a:r>
              <a:rPr lang="en-US" sz="1800" dirty="0">
                <a:effectLst/>
              </a:rPr>
              <a:t>('li');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 err="1">
                <a:effectLst/>
              </a:rPr>
              <a:t>radiosGroup</a:t>
            </a:r>
            <a:r>
              <a:rPr lang="en-US" sz="1800" dirty="0">
                <a:effectLst/>
              </a:rPr>
              <a:t> = </a:t>
            </a:r>
            <a:r>
              <a:rPr lang="en-US" sz="1800" dirty="0" err="1">
                <a:effectLst/>
              </a:rPr>
              <a:t>document.getElementsByName</a:t>
            </a:r>
            <a:r>
              <a:rPr lang="en-US" sz="1800" dirty="0">
                <a:effectLst/>
              </a:rPr>
              <a:t>('genders[]');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header = </a:t>
            </a:r>
            <a:r>
              <a:rPr lang="en-US" sz="1800" dirty="0" err="1">
                <a:effectLst/>
              </a:rPr>
              <a:t>document.querySelectorAll</a:t>
            </a:r>
            <a:r>
              <a:rPr lang="en-US" sz="1800" dirty="0">
                <a:effectLst/>
              </a:rPr>
              <a:t>('#main-</a:t>
            </a:r>
            <a:r>
              <a:rPr lang="en-US" sz="1800" dirty="0" err="1">
                <a:effectLst/>
              </a:rPr>
              <a:t>nav</a:t>
            </a:r>
            <a:r>
              <a:rPr lang="en-US" sz="1800" dirty="0">
                <a:effectLst/>
              </a:rPr>
              <a:t> li</a:t>
            </a:r>
            <a:r>
              <a:rPr lang="en-US" sz="1800" dirty="0" smtClean="0">
                <a:effectLst/>
              </a:rPr>
              <a:t>');</a:t>
            </a:r>
            <a:endParaRPr lang="bg-BG" sz="1800" dirty="0" smtClean="0">
              <a:effectLst/>
            </a:endParaRPr>
          </a:p>
          <a:p>
            <a:endParaRPr lang="bg-BG" sz="1800" dirty="0" smtClean="0">
              <a:effectLst/>
            </a:endParaRPr>
          </a:p>
          <a:p>
            <a:r>
              <a:rPr lang="en-US" sz="1800" dirty="0" err="1">
                <a:effectLst/>
              </a:rPr>
              <a:t>var</a:t>
            </a:r>
            <a:r>
              <a:rPr lang="en-US" sz="1800" dirty="0">
                <a:effectLst/>
              </a:rPr>
              <a:t> links = </a:t>
            </a:r>
            <a:r>
              <a:rPr lang="en-US" sz="1800" dirty="0" err="1">
                <a:effectLst/>
              </a:rPr>
              <a:t>document.links</a:t>
            </a:r>
            <a:r>
              <a:rPr lang="en-US" sz="1800" dirty="0">
                <a:effectLst/>
              </a:rPr>
              <a:t>; </a:t>
            </a:r>
            <a:endParaRPr lang="bg-BG" sz="1800" dirty="0" smtClean="0">
              <a:effectLst/>
            </a:endParaRPr>
          </a:p>
          <a:p>
            <a:r>
              <a:rPr lang="en-US" sz="1800" dirty="0" err="1" smtClean="0">
                <a:effectLst/>
              </a:rPr>
              <a:t>var</a:t>
            </a:r>
            <a:r>
              <a:rPr lang="en-US" sz="1800" dirty="0" smtClean="0">
                <a:effectLst/>
              </a:rPr>
              <a:t> </a:t>
            </a:r>
            <a:r>
              <a:rPr lang="en-US" sz="1800" dirty="0">
                <a:effectLst/>
              </a:rPr>
              <a:t>forms = </a:t>
            </a:r>
            <a:r>
              <a:rPr lang="en-US" sz="1800" dirty="0" err="1">
                <a:effectLst/>
              </a:rPr>
              <a:t>document.forms</a:t>
            </a:r>
            <a:r>
              <a:rPr lang="en-US" sz="1800" dirty="0">
                <a:effectLst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18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getElementsByXXX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за селектиране на 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6631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getElementById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(id) </a:t>
            </a:r>
            <a:r>
              <a:rPr lang="en-US" dirty="0" smtClean="0"/>
              <a:t>-&gt; </a:t>
            </a:r>
            <a:r>
              <a:rPr lang="bg-BG" dirty="0" smtClean="0"/>
              <a:t>връща 1 елемент или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header  = 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document.getElementById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(‘header’);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getElementsByClassName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(className)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sales 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document.getElementsByClassName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(‘sale-item’);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getElementsByTagName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tagName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divs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document.getElementsByTagName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(‘div’);</a:t>
            </a:r>
          </a:p>
          <a:p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getElementsByName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(name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/>
              <a:t>-&gt; </a:t>
            </a:r>
            <a:r>
              <a:rPr lang="bg-BG" dirty="0"/>
              <a:t>връща колекция /масив/ от елементи или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astrologyGroup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document.getElementsByName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(‘astrology[]’);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querySelector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bg-BG" dirty="0" smtClean="0"/>
              <a:t>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API</a:t>
            </a:r>
            <a:r>
              <a:rPr lang="bg-BG" dirty="0" smtClean="0"/>
              <a:t> позволява да бъдат използвани </a:t>
            </a:r>
            <a:r>
              <a:rPr lang="en-US" dirty="0" smtClean="0">
                <a:hlinkClick r:id="rId2"/>
              </a:rPr>
              <a:t>CSS</a:t>
            </a:r>
            <a:r>
              <a:rPr lang="bg-BG" dirty="0" smtClean="0">
                <a:hlinkClick r:id="rId2"/>
              </a:rPr>
              <a:t> селектори</a:t>
            </a:r>
            <a:r>
              <a:rPr lang="bg-BG" dirty="0" smtClean="0"/>
              <a:t>, за да бъдат намирани елементи</a:t>
            </a:r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querySelector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(selector)</a:t>
            </a:r>
            <a:r>
              <a:rPr lang="en-US" dirty="0"/>
              <a:t> </a:t>
            </a:r>
            <a:r>
              <a:rPr lang="bg-BG" dirty="0" smtClean="0"/>
              <a:t>връща 1вия елемент, който отговаря на дадения селектор</a:t>
            </a:r>
            <a:endParaRPr lang="en-US" dirty="0"/>
          </a:p>
          <a:p>
            <a:pPr lvl="1"/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querySelectorAll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(selector) </a:t>
            </a:r>
            <a:r>
              <a:rPr lang="bg-BG" dirty="0" smtClean="0"/>
              <a:t>връща колекция от елементи, които отговарят на дадения селектор</a:t>
            </a:r>
          </a:p>
          <a:p>
            <a:pPr lvl="1"/>
            <a:r>
              <a:rPr lang="bg-BG" dirty="0" smtClean="0"/>
              <a:t>Методите получават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като параметър, който представлява </a:t>
            </a:r>
            <a:r>
              <a:rPr lang="en-US" dirty="0" smtClean="0"/>
              <a:t>CSS</a:t>
            </a:r>
            <a:r>
              <a:rPr lang="bg-BG" dirty="0" smtClean="0"/>
              <a:t> селектор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519126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//the element with id="header"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header = </a:t>
            </a:r>
            <a:r>
              <a:rPr lang="en-US" sz="1800" b="0" dirty="0" err="1">
                <a:effectLst/>
              </a:rPr>
              <a:t>document.querySelector</a:t>
            </a:r>
            <a:r>
              <a:rPr lang="en-US" sz="1800" b="0" dirty="0">
                <a:effectLst/>
              </a:rPr>
              <a:t>('#header'); </a:t>
            </a:r>
            <a:endParaRPr lang="bg-BG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//</a:t>
            </a:r>
            <a:r>
              <a:rPr lang="en-US" sz="1800" b="0" dirty="0">
                <a:effectLst/>
              </a:rPr>
              <a:t>li elements contained in element with id=main-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navItems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document.querySelectorAll</a:t>
            </a:r>
            <a:r>
              <a:rPr lang="en-US" sz="1800" b="0" dirty="0">
                <a:effectLst/>
              </a:rPr>
              <a:t>('#main-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li');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31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 на вложени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Чрез </a:t>
            </a:r>
            <a:r>
              <a:rPr lang="en-US" dirty="0" smtClean="0"/>
              <a:t>DOM API</a:t>
            </a:r>
            <a:r>
              <a:rPr lang="bg-BG" dirty="0" smtClean="0"/>
              <a:t> може да се селектират и вложени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</a:p>
          <a:p>
            <a:pPr lvl="1"/>
            <a:r>
              <a:rPr lang="bg-BG" dirty="0" smtClean="0"/>
              <a:t>Всички методи могат да бъдат използвани върху вече селектирани </a:t>
            </a:r>
            <a:r>
              <a:rPr lang="en-US" dirty="0" smtClean="0"/>
              <a:t>HTML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89884" y="5011126"/>
            <a:ext cx="7407564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b="0" dirty="0">
                <a:effectLst/>
              </a:rPr>
              <a:t>//the element with id="header"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>
                <a:effectLst/>
              </a:rPr>
              <a:t>header = </a:t>
            </a:r>
            <a:r>
              <a:rPr lang="en-US" sz="1800" b="0" dirty="0" err="1">
                <a:effectLst/>
              </a:rPr>
              <a:t>document.querySelector</a:t>
            </a:r>
            <a:r>
              <a:rPr lang="en-US" sz="1800" b="0" dirty="0">
                <a:effectLst/>
              </a:rPr>
              <a:t>('#header'); </a:t>
            </a:r>
            <a:endParaRPr lang="bg-BG" sz="1800" b="0" dirty="0" smtClean="0">
              <a:effectLst/>
            </a:endParaRPr>
          </a:p>
          <a:p>
            <a:r>
              <a:rPr lang="en-US" sz="1800" b="0" dirty="0" smtClean="0">
                <a:effectLst/>
              </a:rPr>
              <a:t>//</a:t>
            </a:r>
            <a:r>
              <a:rPr lang="en-US" sz="1800" b="0" dirty="0">
                <a:effectLst/>
              </a:rPr>
              <a:t>li elements contained in element with id=main-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</a:t>
            </a:r>
            <a:endParaRPr lang="bg-BG" sz="1800" b="0" dirty="0" smtClean="0">
              <a:effectLst/>
            </a:endParaRPr>
          </a:p>
          <a:p>
            <a:r>
              <a:rPr lang="en-US" sz="1800" b="0" dirty="0" err="1" smtClean="0">
                <a:effectLst/>
              </a:rPr>
              <a:t>var</a:t>
            </a:r>
            <a:r>
              <a:rPr lang="en-US" sz="1800" b="0" dirty="0" smtClean="0">
                <a:effectLst/>
              </a:rPr>
              <a:t> </a:t>
            </a:r>
            <a:r>
              <a:rPr lang="en-US" sz="1800" b="0" dirty="0" err="1">
                <a:effectLst/>
              </a:rPr>
              <a:t>navItems</a:t>
            </a:r>
            <a:r>
              <a:rPr lang="en-US" sz="1800" b="0" dirty="0">
                <a:effectLst/>
              </a:rPr>
              <a:t> = </a:t>
            </a:r>
            <a:r>
              <a:rPr lang="en-US" sz="1800" b="0" dirty="0" err="1">
                <a:effectLst/>
              </a:rPr>
              <a:t>document.querySelectorAll</a:t>
            </a:r>
            <a:r>
              <a:rPr lang="en-US" sz="1800" b="0" dirty="0">
                <a:effectLst/>
              </a:rPr>
              <a:t>('#main-</a:t>
            </a:r>
            <a:r>
              <a:rPr lang="en-US" sz="1800" b="0" dirty="0" err="1">
                <a:effectLst/>
              </a:rPr>
              <a:t>nav</a:t>
            </a:r>
            <a:r>
              <a:rPr lang="en-US" sz="1800" b="0" dirty="0">
                <a:effectLst/>
              </a:rPr>
              <a:t> li');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47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3338</TotalTime>
  <Words>625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 2</vt:lpstr>
      <vt:lpstr>Parallax</vt:lpstr>
      <vt:lpstr>DOM, CSS,  DOM &amp; CSS манипулации</vt:lpstr>
      <vt:lpstr>Какво е DOM</vt:lpstr>
      <vt:lpstr>DOM обекти</vt:lpstr>
      <vt:lpstr>HTML елементи</vt:lpstr>
      <vt:lpstr>HTML елементи</vt:lpstr>
      <vt:lpstr>Селектиране на HTML елементи</vt:lpstr>
      <vt:lpstr>Използване на getElementsByXXX() за селектиране на елементи</vt:lpstr>
      <vt:lpstr>Използване на querySelector() метода</vt:lpstr>
      <vt:lpstr>Селектиране на вложени HTML елементи</vt:lpstr>
      <vt:lpstr>Селектиране на HTML елементи</vt:lpstr>
      <vt:lpstr>NodeLists. Статичен NodeList и динамичен NodeList</vt:lpstr>
      <vt:lpstr>NodeLists. Статичен NodeList и динамичен NodeList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214</cp:revision>
  <dcterms:created xsi:type="dcterms:W3CDTF">2016-03-23T12:27:37Z</dcterms:created>
  <dcterms:modified xsi:type="dcterms:W3CDTF">2016-05-17T14:05:25Z</dcterms:modified>
</cp:coreProperties>
</file>