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Farm university</a:t>
            </a: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by: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cedar chest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80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The idea </a:t>
            </a:r>
            <a:endParaRPr lang="bg-BG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56" y="2097088"/>
            <a:ext cx="4442911" cy="4442911"/>
          </a:xfrm>
        </p:spPr>
      </p:pic>
    </p:spTree>
    <p:extLst>
      <p:ext uri="{BB962C8B-B14F-4D97-AF65-F5344CB8AC3E}">
        <p14:creationId xmlns:p14="http://schemas.microsoft.com/office/powerpoint/2010/main" val="1953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Software university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51922"/>
            <a:ext cx="8745177" cy="5316993"/>
          </a:xfrm>
        </p:spPr>
      </p:pic>
    </p:spTree>
    <p:extLst>
      <p:ext uri="{BB962C8B-B14F-4D97-AF65-F5344CB8AC3E}">
        <p14:creationId xmlns:p14="http://schemas.microsoft.com/office/powerpoint/2010/main" val="20767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People in university 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27" y="2004323"/>
            <a:ext cx="9360658" cy="4475990"/>
          </a:xfrm>
        </p:spPr>
      </p:pic>
    </p:spTree>
    <p:extLst>
      <p:ext uri="{BB962C8B-B14F-4D97-AF65-F5344CB8AC3E}">
        <p14:creationId xmlns:p14="http://schemas.microsoft.com/office/powerpoint/2010/main" val="3034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opposite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39" y="2097088"/>
            <a:ext cx="6324945" cy="4054452"/>
          </a:xfrm>
        </p:spPr>
      </p:pic>
    </p:spTree>
    <p:extLst>
      <p:ext uri="{BB962C8B-B14F-4D97-AF65-F5344CB8AC3E}">
        <p14:creationId xmlns:p14="http://schemas.microsoft.com/office/powerpoint/2010/main" val="34765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Farm university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22" y="2097088"/>
            <a:ext cx="8635580" cy="3842833"/>
          </a:xfrm>
        </p:spPr>
      </p:pic>
    </p:spTree>
    <p:extLst>
      <p:ext uri="{BB962C8B-B14F-4D97-AF65-F5344CB8AC3E}">
        <p14:creationId xmlns:p14="http://schemas.microsoft.com/office/powerpoint/2010/main" val="21623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People in university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1" y="2097088"/>
            <a:ext cx="8814261" cy="3922346"/>
          </a:xfrm>
        </p:spPr>
      </p:pic>
    </p:spTree>
    <p:extLst>
      <p:ext uri="{BB962C8B-B14F-4D97-AF65-F5344CB8AC3E}">
        <p14:creationId xmlns:p14="http://schemas.microsoft.com/office/powerpoint/2010/main" val="28349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Cooooool</a:t>
            </a:r>
            <a:r>
              <a:rPr lang="en-US" dirty="0" smtClean="0"/>
              <a:t> :D 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57803"/>
            <a:ext cx="6148631" cy="4608512"/>
          </a:xfrm>
        </p:spPr>
      </p:pic>
    </p:spTree>
    <p:extLst>
      <p:ext uri="{BB962C8B-B14F-4D97-AF65-F5344CB8AC3E}">
        <p14:creationId xmlns:p14="http://schemas.microsoft.com/office/powerpoint/2010/main" val="17386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23</TotalTime>
  <Words>18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Farm university</vt:lpstr>
      <vt:lpstr>The idea </vt:lpstr>
      <vt:lpstr>Software university</vt:lpstr>
      <vt:lpstr>People in university </vt:lpstr>
      <vt:lpstr>opposite</vt:lpstr>
      <vt:lpstr>Farm university</vt:lpstr>
      <vt:lpstr>People in university</vt:lpstr>
      <vt:lpstr>Cooooool :D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university</dc:title>
  <dc:creator>Ivan Hristov</dc:creator>
  <cp:lastModifiedBy>Ivan Hristov</cp:lastModifiedBy>
  <cp:revision>3</cp:revision>
  <dcterms:created xsi:type="dcterms:W3CDTF">2014-10-27T18:32:36Z</dcterms:created>
  <dcterms:modified xsi:type="dcterms:W3CDTF">2014-10-27T18:55:54Z</dcterms:modified>
</cp:coreProperties>
</file>