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29DCA-AB20-4382-995D-085C33A1C390}" type="datetimeFigureOut">
              <a:rPr lang="en-GB" smtClean="0"/>
              <a:t>13/10/2016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14371-164F-467F-9E53-67229B5E8E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317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48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6597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88941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22149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43075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45304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74020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48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32996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89862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9459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44285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F PP Slides NEW WHITEstarte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0576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C44E-9832-46C6-ABE6-C3AAFE933F81}" type="datetimeFigureOut">
              <a:rPr lang="en-GB" smtClean="0"/>
              <a:pPr/>
              <a:t>13/10/2016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86B-0F33-42B3-A13F-68D40E7BA5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C44E-9832-46C6-ABE6-C3AAFE933F81}" type="datetimeFigureOut">
              <a:rPr lang="en-GB" smtClean="0"/>
              <a:pPr/>
              <a:t>13/10/2016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86B-0F33-42B3-A13F-68D40E7BA5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C44E-9832-46C6-ABE6-C3AAFE933F81}" type="datetimeFigureOut">
              <a:rPr lang="en-GB" smtClean="0"/>
              <a:pPr/>
              <a:t>13/10/2016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86B-0F33-42B3-A13F-68D40E7BA5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C44E-9832-46C6-ABE6-C3AAFE933F81}" type="datetimeFigureOut">
              <a:rPr lang="en-GB" smtClean="0"/>
              <a:pPr/>
              <a:t>13/10/2016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86B-0F33-42B3-A13F-68D40E7BA5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C44E-9832-46C6-ABE6-C3AAFE933F81}" type="datetimeFigureOut">
              <a:rPr lang="en-GB" smtClean="0"/>
              <a:pPr/>
              <a:t>13/10/2016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86B-0F33-42B3-A13F-68D40E7BA5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C44E-9832-46C6-ABE6-C3AAFE933F81}" type="datetimeFigureOut">
              <a:rPr lang="en-GB" smtClean="0"/>
              <a:pPr/>
              <a:t>13/10/2016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86B-0F33-42B3-A13F-68D40E7BA5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C44E-9832-46C6-ABE6-C3AAFE933F81}" type="datetimeFigureOut">
              <a:rPr lang="en-GB" smtClean="0"/>
              <a:pPr/>
              <a:t>13/10/2016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86B-0F33-42B3-A13F-68D40E7BA5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C44E-9832-46C6-ABE6-C3AAFE933F81}" type="datetimeFigureOut">
              <a:rPr lang="en-GB" smtClean="0"/>
              <a:pPr/>
              <a:t>13/10/2016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86B-0F33-42B3-A13F-68D40E7BA5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C44E-9832-46C6-ABE6-C3AAFE933F81}" type="datetimeFigureOut">
              <a:rPr lang="en-GB" smtClean="0"/>
              <a:pPr/>
              <a:t>13/10/2016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86B-0F33-42B3-A13F-68D40E7BA5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C44E-9832-46C6-ABE6-C3AAFE933F81}" type="datetimeFigureOut">
              <a:rPr lang="en-GB" smtClean="0"/>
              <a:pPr/>
              <a:t>13/10/2016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86B-0F33-42B3-A13F-68D40E7BA5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C44E-9832-46C6-ABE6-C3AAFE933F81}" type="datetimeFigureOut">
              <a:rPr lang="en-GB" smtClean="0"/>
              <a:pPr/>
              <a:t>13/10/2016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886B-0F33-42B3-A13F-68D40E7BA5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7C44E-9832-46C6-ABE6-C3AAFE933F81}" type="datetimeFigureOut">
              <a:rPr lang="en-GB" smtClean="0"/>
              <a:pPr/>
              <a:t>13/10/2016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F886B-0F33-42B3-A13F-68D40E7BA5BD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 descr="SF PP Slides NEW WHITE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980726"/>
            <a:ext cx="1728192" cy="1470025"/>
          </a:xfrm>
        </p:spPr>
        <p:txBody>
          <a:bodyPr>
            <a:normAutofit/>
          </a:bodyPr>
          <a:lstStyle/>
          <a:p>
            <a:r>
              <a:rPr lang="en-GB" dirty="0" smtClean="0"/>
              <a:t>CET311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Diagramming Questions</a:t>
            </a:r>
          </a:p>
          <a:p>
            <a:r>
              <a:rPr lang="en-GB" dirty="0" smtClean="0"/>
              <a:t>Dr R </a:t>
            </a:r>
            <a:r>
              <a:rPr lang="en-GB" dirty="0" smtClean="0"/>
              <a:t>L Warrender</a:t>
            </a: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59832" y="980727"/>
            <a:ext cx="504056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Project Management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Exercise 9</a:t>
            </a:r>
            <a:endParaRPr lang="en-US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542492" y="1417638"/>
            <a:ext cx="6059016" cy="4525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GB" altLang="en-US" sz="2400" dirty="0" smtClean="0"/>
              <a:t>Tasks	Precedence		Time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 smtClean="0"/>
              <a:t>a			-		3 days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 smtClean="0"/>
              <a:t>b			-		4 days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 smtClean="0"/>
              <a:t>c			a		2 days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 smtClean="0"/>
              <a:t>d			b		5 days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 smtClean="0"/>
              <a:t>e			b		2 days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 smtClean="0"/>
              <a:t>f			b, c		4 days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 smtClean="0"/>
              <a:t>g			d		3 days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 smtClean="0"/>
              <a:t>h			e		6 days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 err="1" smtClean="0"/>
              <a:t>i</a:t>
            </a:r>
            <a:r>
              <a:rPr lang="en-GB" altLang="en-US" sz="2400" dirty="0" smtClean="0"/>
              <a:t>			g		3 days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 smtClean="0"/>
              <a:t>j			f, </a:t>
            </a:r>
            <a:r>
              <a:rPr lang="en-GB" altLang="en-US" sz="2400" dirty="0" err="1" smtClean="0"/>
              <a:t>i</a:t>
            </a:r>
            <a:r>
              <a:rPr lang="en-GB" altLang="en-US" sz="2400" dirty="0" smtClean="0"/>
              <a:t>		4 days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 smtClean="0"/>
              <a:t>k			g		5 days 	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 smtClean="0"/>
              <a:t>l			d, h		4 days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031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Exercise 10</a:t>
            </a:r>
            <a:endParaRPr lang="en-US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115616" y="1268760"/>
            <a:ext cx="6707088" cy="4525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GB" altLang="en-US" sz="2400" dirty="0" smtClean="0"/>
              <a:t>Tasks	Precedence		Time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 smtClean="0"/>
              <a:t>a			-		2 weeks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 smtClean="0"/>
              <a:t>b			-		4 weeks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 smtClean="0"/>
              <a:t>c			-		3 weeks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 smtClean="0"/>
              <a:t>d			a		3 weeks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 smtClean="0"/>
              <a:t>e			a		5 weeks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 smtClean="0"/>
              <a:t>f			c		6 weeks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 smtClean="0"/>
              <a:t>g			c		4 weeks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 smtClean="0"/>
              <a:t>h			d		1 weeks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 err="1" smtClean="0"/>
              <a:t>i</a:t>
            </a:r>
            <a:r>
              <a:rPr lang="en-GB" altLang="en-US" sz="2400" dirty="0" smtClean="0"/>
              <a:t>			d		8 weeks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 smtClean="0"/>
              <a:t>j			b, e, f, </a:t>
            </a:r>
            <a:r>
              <a:rPr lang="en-GB" altLang="en-US" sz="2400" dirty="0" err="1" smtClean="0"/>
              <a:t>i</a:t>
            </a:r>
            <a:r>
              <a:rPr lang="en-GB" altLang="en-US" sz="2400" dirty="0" smtClean="0"/>
              <a:t>		2 weeks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 smtClean="0"/>
              <a:t>K			-		4 weeks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 smtClean="0"/>
              <a:t>l			g, k		3 weeks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4072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Exercise 1</a:t>
            </a:r>
            <a:endParaRPr 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1417638"/>
            <a:ext cx="6779096" cy="4525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800" dirty="0" smtClean="0"/>
              <a:t>Tasks	Precedence	Time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800" dirty="0" smtClean="0"/>
              <a:t>a				-		6 weeks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800" dirty="0" smtClean="0"/>
              <a:t>b				-		4 weeks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800" dirty="0" smtClean="0"/>
              <a:t>c				-		3 weeks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800" dirty="0" smtClean="0"/>
              <a:t>d				a		4 weeks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800" dirty="0" smtClean="0"/>
              <a:t>e				b		3 weeks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800" dirty="0" smtClean="0"/>
              <a:t>f				b		2 weeks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800" dirty="0" smtClean="0"/>
              <a:t>g				c		3 weeks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800" dirty="0" smtClean="0"/>
              <a:t>h				</a:t>
            </a:r>
            <a:r>
              <a:rPr lang="en-GB" altLang="en-US" sz="2800" dirty="0" err="1" smtClean="0"/>
              <a:t>d,e</a:t>
            </a:r>
            <a:r>
              <a:rPr lang="en-GB" altLang="en-US" sz="2800" dirty="0" smtClean="0"/>
              <a:t>		2 weeks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800" dirty="0" err="1" smtClean="0"/>
              <a:t>i</a:t>
            </a:r>
            <a:r>
              <a:rPr lang="en-GB" altLang="en-US" sz="2800" dirty="0" smtClean="0"/>
              <a:t>				f		1 week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800" dirty="0" smtClean="0"/>
              <a:t>j				</a:t>
            </a:r>
            <a:r>
              <a:rPr lang="en-GB" altLang="en-US" sz="2800" dirty="0" err="1" smtClean="0"/>
              <a:t>g,i</a:t>
            </a:r>
            <a:r>
              <a:rPr lang="en-GB" altLang="en-US" sz="2800" dirty="0" smtClean="0"/>
              <a:t>		2 weeks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25351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Exercise 2</a:t>
            </a:r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1340768"/>
            <a:ext cx="6995120" cy="4525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Tasks	Precedence	Time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a			-		3 weeks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b			-		5 weeks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c			a		7 weeks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d			b		5 weeks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e			c, d		6 weeks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f			b		4 weeks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g			b		8 weeks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h			c, d		4 weeks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err="1" smtClean="0"/>
              <a:t>i</a:t>
            </a:r>
            <a:r>
              <a:rPr lang="en-GB" altLang="en-US" sz="2800" dirty="0" smtClean="0"/>
              <a:t>			e, f		3 weeks</a:t>
            </a: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21711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Exercise 3</a:t>
            </a:r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1124744"/>
            <a:ext cx="7367736" cy="532923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GB" altLang="en-US" sz="2700" dirty="0" smtClean="0"/>
              <a:t>Tasks	Precedence	Time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700" dirty="0" smtClean="0"/>
              <a:t>a			-		2 weeks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700" dirty="0" smtClean="0"/>
              <a:t>b			-		4 weeks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700" dirty="0" smtClean="0"/>
              <a:t>c			-		3 weeks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700" dirty="0" smtClean="0"/>
              <a:t>d			a		3 weeks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700" dirty="0" smtClean="0"/>
              <a:t>e			a		5 weeks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700" dirty="0" smtClean="0"/>
              <a:t>f			c		6 weeks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700" dirty="0" smtClean="0"/>
              <a:t>g			c		4 weeks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700" dirty="0" smtClean="0"/>
              <a:t>h			d		4 weeks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700" dirty="0" err="1" smtClean="0"/>
              <a:t>i</a:t>
            </a:r>
            <a:r>
              <a:rPr lang="en-GB" altLang="en-US" sz="2700" dirty="0" smtClean="0"/>
              <a:t>			d		8 week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700" dirty="0" smtClean="0"/>
              <a:t>j			b, e, f, </a:t>
            </a:r>
            <a:r>
              <a:rPr lang="en-GB" altLang="en-US" sz="2700" dirty="0" err="1" smtClean="0"/>
              <a:t>i</a:t>
            </a:r>
            <a:r>
              <a:rPr lang="en-GB" altLang="en-US" sz="2700" dirty="0" smtClean="0"/>
              <a:t>	2 weeks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700" dirty="0" smtClean="0"/>
              <a:t>k			-		4 weeks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700" dirty="0" smtClean="0"/>
              <a:t>l			g, k		3 weeks</a:t>
            </a:r>
            <a:endParaRPr lang="en-US" altLang="en-US" sz="2700" dirty="0" smtClean="0"/>
          </a:p>
        </p:txBody>
      </p:sp>
    </p:spTree>
    <p:extLst>
      <p:ext uri="{BB962C8B-B14F-4D97-AF65-F5344CB8AC3E}">
        <p14:creationId xmlns:p14="http://schemas.microsoft.com/office/powerpoint/2010/main" val="56943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Exercise 4</a:t>
            </a:r>
            <a:endParaRPr 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340768"/>
            <a:ext cx="6851104" cy="4525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Tasks	Precedence	Time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a			-		3 weeks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b			a		5 weeks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c			a		3 weeks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d			c		1 weeks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e			b		3 weeks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f			b, d		4 weeks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g			c		2 weeks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h			g, f		3 weeks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err="1" smtClean="0"/>
              <a:t>i</a:t>
            </a:r>
            <a:r>
              <a:rPr lang="en-GB" altLang="en-US" sz="2800" dirty="0" smtClean="0"/>
              <a:t>			e, h		1 weeks</a:t>
            </a: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21053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mtClean="0"/>
              <a:t>Exercise 5</a:t>
            </a:r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640" y="1418806"/>
            <a:ext cx="6923112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altLang="en-US" sz="2800" dirty="0" smtClean="0"/>
              <a:t>Tasks	Precedence	Time</a:t>
            </a:r>
          </a:p>
          <a:p>
            <a:pPr eaLnBrk="1" hangingPunct="1"/>
            <a:r>
              <a:rPr lang="en-GB" altLang="en-US" sz="2800" dirty="0" smtClean="0"/>
              <a:t>a			-		3 weeks</a:t>
            </a:r>
          </a:p>
          <a:p>
            <a:pPr eaLnBrk="1" hangingPunct="1"/>
            <a:r>
              <a:rPr lang="en-GB" altLang="en-US" sz="2800" dirty="0" smtClean="0"/>
              <a:t>b			-		5 weeks</a:t>
            </a:r>
          </a:p>
          <a:p>
            <a:pPr eaLnBrk="1" hangingPunct="1"/>
            <a:r>
              <a:rPr lang="en-GB" altLang="en-US" sz="2800" dirty="0" smtClean="0"/>
              <a:t>c			a		14 weeks</a:t>
            </a:r>
          </a:p>
          <a:p>
            <a:pPr eaLnBrk="1" hangingPunct="1"/>
            <a:r>
              <a:rPr lang="en-GB" altLang="en-US" sz="2800" dirty="0" smtClean="0"/>
              <a:t>d			a		5 weeks</a:t>
            </a:r>
          </a:p>
          <a:p>
            <a:pPr eaLnBrk="1" hangingPunct="1"/>
            <a:r>
              <a:rPr lang="en-GB" altLang="en-US" sz="2800" dirty="0" smtClean="0"/>
              <a:t>e			b		4 weeks</a:t>
            </a:r>
          </a:p>
          <a:p>
            <a:pPr eaLnBrk="1" hangingPunct="1"/>
            <a:r>
              <a:rPr lang="en-GB" altLang="en-US" sz="2800" dirty="0" smtClean="0"/>
              <a:t>f			b		7 weeks</a:t>
            </a:r>
          </a:p>
          <a:p>
            <a:pPr eaLnBrk="1" hangingPunct="1"/>
            <a:r>
              <a:rPr lang="en-GB" altLang="en-US" sz="2800" dirty="0" smtClean="0"/>
              <a:t>g			d, e		8 weeks</a:t>
            </a:r>
          </a:p>
          <a:p>
            <a:pPr eaLnBrk="1" hangingPunct="1"/>
            <a:r>
              <a:rPr lang="en-GB" altLang="en-US" sz="2800" dirty="0" smtClean="0"/>
              <a:t>h			g, f		5 weeks</a:t>
            </a: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2113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Exercise 6</a:t>
            </a:r>
            <a:endParaRPr lang="en-US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267744" y="1340768"/>
            <a:ext cx="5554960" cy="4525963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GB" altLang="en-US" sz="2000" dirty="0" smtClean="0"/>
              <a:t>   Tasks		       Precedence	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000" dirty="0" smtClean="0"/>
              <a:t>a			-		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000" dirty="0" smtClean="0"/>
              <a:t>b			- 		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000" dirty="0" smtClean="0"/>
              <a:t>c			a		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000" dirty="0" smtClean="0"/>
              <a:t>d			a		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000" dirty="0" smtClean="0"/>
              <a:t>e			-		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000" dirty="0" smtClean="0"/>
              <a:t>f			c		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000" dirty="0" smtClean="0"/>
              <a:t>g			c		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000" dirty="0" smtClean="0"/>
              <a:t>h			d		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000" dirty="0" err="1" smtClean="0"/>
              <a:t>i</a:t>
            </a:r>
            <a:r>
              <a:rPr lang="en-GB" altLang="en-US" sz="2000" dirty="0" smtClean="0"/>
              <a:t>			a, b		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000" dirty="0" smtClean="0"/>
              <a:t>j			g, h			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000" dirty="0" smtClean="0"/>
              <a:t>k			</a:t>
            </a:r>
            <a:r>
              <a:rPr lang="en-GB" altLang="en-US" sz="2000" dirty="0" err="1" smtClean="0"/>
              <a:t>i</a:t>
            </a:r>
            <a:endParaRPr lang="en-GB" alt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GB" altLang="en-US" sz="2000" dirty="0" smtClean="0"/>
              <a:t>l			e, </a:t>
            </a:r>
            <a:r>
              <a:rPr lang="en-GB" altLang="en-US" sz="2000" dirty="0" err="1" smtClean="0"/>
              <a:t>i</a:t>
            </a:r>
            <a:endParaRPr lang="en-GB" alt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GB" altLang="en-US" sz="2000" dirty="0" smtClean="0"/>
              <a:t>m			j, k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000" dirty="0" smtClean="0"/>
              <a:t>n			m, l	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000" dirty="0" smtClean="0"/>
              <a:t>o			f, n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016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Exercise 7</a:t>
            </a:r>
            <a:endParaRPr lang="en-US" dirty="0" smtClean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403648" y="1417638"/>
            <a:ext cx="6707088" cy="4525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Tasks	Precedence		Time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a			-		3 weeks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b			a 		5 weeks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c			a		3 weeks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d			c		1 weeks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e			b		3 weeks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f			b, d		4 weeks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g			c		2 weeks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h			g, f		3 weeks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err="1" smtClean="0"/>
              <a:t>i</a:t>
            </a:r>
            <a:r>
              <a:rPr lang="en-GB" altLang="en-US" sz="2800" dirty="0" smtClean="0"/>
              <a:t>			e, h		1 week</a:t>
            </a: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563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Exercise 8</a:t>
            </a:r>
            <a:endParaRPr lang="en-US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331640" y="1392518"/>
            <a:ext cx="6635080" cy="4525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Tasks	Precedence		Time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a			-		2 days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b			-		1 days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c			a		4 days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d			a, b		3 days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e			-		4 days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f			c		1 days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g			d, e		3 days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h			g, f		1 days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err="1" smtClean="0"/>
              <a:t>i</a:t>
            </a:r>
            <a:r>
              <a:rPr lang="en-GB" altLang="en-US" sz="2800" dirty="0" smtClean="0"/>
              <a:t>			g		2 days</a:t>
            </a: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7826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CET201 - Lecture 1</Template>
  <TotalTime>145</TotalTime>
  <Words>40</Words>
  <Application>Microsoft Office PowerPoint</Application>
  <PresentationFormat>On-screen Show (4:3)</PresentationFormat>
  <Paragraphs>129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Presentation1</vt:lpstr>
      <vt:lpstr>CET311</vt:lpstr>
      <vt:lpstr>Exercise 1</vt:lpstr>
      <vt:lpstr>Exercise 2</vt:lpstr>
      <vt:lpstr>Exercise 3</vt:lpstr>
      <vt:lpstr>Exercise 4</vt:lpstr>
      <vt:lpstr>Exercise 5</vt:lpstr>
      <vt:lpstr>Exercise 6</vt:lpstr>
      <vt:lpstr>Exercise 7</vt:lpstr>
      <vt:lpstr>Exercise 8</vt:lpstr>
      <vt:lpstr>Exercise 9</vt:lpstr>
      <vt:lpstr>Exercise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RLWarrender</dc:creator>
  <cp:lastModifiedBy>Robert Warrender</cp:lastModifiedBy>
  <cp:revision>23</cp:revision>
  <dcterms:created xsi:type="dcterms:W3CDTF">2014-09-20T17:20:44Z</dcterms:created>
  <dcterms:modified xsi:type="dcterms:W3CDTF">2016-10-12T23:46:24Z</dcterms:modified>
</cp:coreProperties>
</file>