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1" r:id="rId4"/>
  </p:sldMasterIdLst>
  <p:notesMasterIdLst>
    <p:notesMasterId r:id="rId17"/>
  </p:notesMasterIdLst>
  <p:handoutMasterIdLst>
    <p:handoutMasterId r:id="rId18"/>
  </p:handoutMasterIdLst>
  <p:sldIdLst>
    <p:sldId id="258" r:id="rId5"/>
    <p:sldId id="269" r:id="rId6"/>
    <p:sldId id="270" r:id="rId7"/>
    <p:sldId id="271" r:id="rId8"/>
    <p:sldId id="274" r:id="rId9"/>
    <p:sldId id="272" r:id="rId10"/>
    <p:sldId id="282" r:id="rId11"/>
    <p:sldId id="277" r:id="rId12"/>
    <p:sldId id="278" r:id="rId13"/>
    <p:sldId id="281" r:id="rId14"/>
    <p:sldId id="280" r:id="rId15"/>
    <p:sldId id="25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D51"/>
    <a:srgbClr val="FFFFFF"/>
    <a:srgbClr val="2C567A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CC91E-1D71-4A76-81B5-99E2DB2ACE3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62806EFA-F15C-49CE-B52B-4F0214033D66}">
      <dgm:prSet phldrT="[Text]"/>
      <dgm:spPr/>
      <dgm:t>
        <a:bodyPr/>
        <a:lstStyle/>
        <a:p>
          <a:r>
            <a:rPr lang="hr-HR" dirty="0"/>
            <a:t>Web poslužitelj</a:t>
          </a:r>
        </a:p>
      </dgm:t>
    </dgm:pt>
    <dgm:pt modelId="{2C836527-5C4F-4E03-9769-46356258EBA5}" type="parTrans" cxnId="{B5B026DF-643D-43BE-91CA-F37229493F88}">
      <dgm:prSet/>
      <dgm:spPr/>
      <dgm:t>
        <a:bodyPr/>
        <a:lstStyle/>
        <a:p>
          <a:endParaRPr lang="hr-HR"/>
        </a:p>
      </dgm:t>
    </dgm:pt>
    <dgm:pt modelId="{F1679134-1476-4A86-B259-1738DC17075D}" type="sibTrans" cxnId="{B5B026DF-643D-43BE-91CA-F37229493F88}">
      <dgm:prSet/>
      <dgm:spPr/>
      <dgm:t>
        <a:bodyPr/>
        <a:lstStyle/>
        <a:p>
          <a:endParaRPr lang="hr-HR"/>
        </a:p>
      </dgm:t>
    </dgm:pt>
    <dgm:pt modelId="{B893ED1C-CC13-4F93-B1BD-7A8ECA4FE7DE}">
      <dgm:prSet phldrT="[Text]"/>
      <dgm:spPr/>
      <dgm:t>
        <a:bodyPr/>
        <a:lstStyle/>
        <a:p>
          <a:r>
            <a:rPr lang="hr-HR" dirty="0"/>
            <a:t>Računalni softver koji služi za komunikaciju klijenta s aplikacijom</a:t>
          </a:r>
        </a:p>
      </dgm:t>
    </dgm:pt>
    <dgm:pt modelId="{B90652C6-795B-4BE0-8DD8-16EEBDAC0D04}" type="parTrans" cxnId="{D6B04011-868E-46AF-8C08-01309E6574FF}">
      <dgm:prSet/>
      <dgm:spPr/>
      <dgm:t>
        <a:bodyPr/>
        <a:lstStyle/>
        <a:p>
          <a:endParaRPr lang="hr-HR"/>
        </a:p>
      </dgm:t>
    </dgm:pt>
    <dgm:pt modelId="{C813BDED-2BA1-4CCD-BE8F-57FF6D414356}" type="sibTrans" cxnId="{D6B04011-868E-46AF-8C08-01309E6574FF}">
      <dgm:prSet/>
      <dgm:spPr/>
      <dgm:t>
        <a:bodyPr/>
        <a:lstStyle/>
        <a:p>
          <a:endParaRPr lang="hr-HR"/>
        </a:p>
      </dgm:t>
    </dgm:pt>
    <dgm:pt modelId="{620B08A1-A70A-4C1C-838A-71080A9635BF}">
      <dgm:prSet phldrT="[Text]"/>
      <dgm:spPr/>
      <dgm:t>
        <a:bodyPr/>
        <a:lstStyle/>
        <a:p>
          <a:r>
            <a:rPr lang="hr-HR" dirty="0"/>
            <a:t>Web aplikacija</a:t>
          </a:r>
        </a:p>
      </dgm:t>
    </dgm:pt>
    <dgm:pt modelId="{9394B1A2-E621-40C2-A1F2-BAAD7306BE02}" type="parTrans" cxnId="{DC5DD5BE-002B-4915-9ED5-4B356E094B5B}">
      <dgm:prSet/>
      <dgm:spPr/>
      <dgm:t>
        <a:bodyPr/>
        <a:lstStyle/>
        <a:p>
          <a:endParaRPr lang="hr-HR"/>
        </a:p>
      </dgm:t>
    </dgm:pt>
    <dgm:pt modelId="{120B1E8F-03FD-4E69-B07C-6F2EDA4E6F72}" type="sibTrans" cxnId="{DC5DD5BE-002B-4915-9ED5-4B356E094B5B}">
      <dgm:prSet/>
      <dgm:spPr/>
      <dgm:t>
        <a:bodyPr/>
        <a:lstStyle/>
        <a:p>
          <a:endParaRPr lang="hr-HR"/>
        </a:p>
      </dgm:t>
    </dgm:pt>
    <dgm:pt modelId="{0AA1F535-0C58-4516-84F9-F55414498AE0}">
      <dgm:prSet phldrT="[Text]"/>
      <dgm:spPr/>
      <dgm:t>
        <a:bodyPr/>
        <a:lstStyle/>
        <a:p>
          <a:r>
            <a:rPr lang="hr-HR" dirty="0"/>
            <a:t>Softver pokrenut na web poslužitelju koji koristi korisnik</a:t>
          </a:r>
        </a:p>
      </dgm:t>
    </dgm:pt>
    <dgm:pt modelId="{626435F9-6898-482F-8B28-9AD2CD73F78F}" type="parTrans" cxnId="{63A4F68E-3E5B-4ECB-BFE7-A006D1963B3D}">
      <dgm:prSet/>
      <dgm:spPr/>
      <dgm:t>
        <a:bodyPr/>
        <a:lstStyle/>
        <a:p>
          <a:endParaRPr lang="hr-HR"/>
        </a:p>
      </dgm:t>
    </dgm:pt>
    <dgm:pt modelId="{877CD242-2C84-4DB8-AC38-8B67A872689D}" type="sibTrans" cxnId="{63A4F68E-3E5B-4ECB-BFE7-A006D1963B3D}">
      <dgm:prSet/>
      <dgm:spPr/>
      <dgm:t>
        <a:bodyPr/>
        <a:lstStyle/>
        <a:p>
          <a:endParaRPr lang="hr-HR"/>
        </a:p>
      </dgm:t>
    </dgm:pt>
    <dgm:pt modelId="{2F735EED-9596-4637-B569-A7F3798FB1EC}">
      <dgm:prSet phldrT="[Text]"/>
      <dgm:spPr/>
      <dgm:t>
        <a:bodyPr/>
        <a:lstStyle/>
        <a:p>
          <a:r>
            <a:rPr lang="hr-HR" dirty="0"/>
            <a:t>Baza podataka</a:t>
          </a:r>
        </a:p>
      </dgm:t>
    </dgm:pt>
    <dgm:pt modelId="{4CEBDC53-1494-41CF-B11C-47F3C120CE11}" type="parTrans" cxnId="{211D0543-9474-4279-9172-9E91E99AA8EB}">
      <dgm:prSet/>
      <dgm:spPr/>
      <dgm:t>
        <a:bodyPr/>
        <a:lstStyle/>
        <a:p>
          <a:endParaRPr lang="hr-HR"/>
        </a:p>
      </dgm:t>
    </dgm:pt>
    <dgm:pt modelId="{A7989EB1-39B4-4CA3-84EC-F72A59E8C25E}" type="sibTrans" cxnId="{211D0543-9474-4279-9172-9E91E99AA8EB}">
      <dgm:prSet/>
      <dgm:spPr/>
      <dgm:t>
        <a:bodyPr/>
        <a:lstStyle/>
        <a:p>
          <a:endParaRPr lang="hr-HR"/>
        </a:p>
      </dgm:t>
    </dgm:pt>
    <dgm:pt modelId="{C9197ED4-4CFA-4A26-9A31-07985727C544}">
      <dgm:prSet phldrT="[Text]"/>
      <dgm:spPr/>
      <dgm:t>
        <a:bodyPr/>
        <a:lstStyle/>
        <a:p>
          <a:r>
            <a:rPr lang="hr-HR" dirty="0"/>
            <a:t>Relacijska baza čiji je zadatak pohrana, izmjena i dohvat podataka za obradu.</a:t>
          </a:r>
        </a:p>
      </dgm:t>
    </dgm:pt>
    <dgm:pt modelId="{32C63C39-119C-44BA-8CD4-11F9A70830C5}" type="parTrans" cxnId="{52ECE0CE-76B1-4DB8-845E-A8C84545BEB2}">
      <dgm:prSet/>
      <dgm:spPr/>
      <dgm:t>
        <a:bodyPr/>
        <a:lstStyle/>
        <a:p>
          <a:endParaRPr lang="hr-HR"/>
        </a:p>
      </dgm:t>
    </dgm:pt>
    <dgm:pt modelId="{2A937ECA-F8EC-4D1C-B9E5-B2F0090AD758}" type="sibTrans" cxnId="{52ECE0CE-76B1-4DB8-845E-A8C84545BEB2}">
      <dgm:prSet/>
      <dgm:spPr/>
      <dgm:t>
        <a:bodyPr/>
        <a:lstStyle/>
        <a:p>
          <a:endParaRPr lang="hr-HR"/>
        </a:p>
      </dgm:t>
    </dgm:pt>
    <dgm:pt modelId="{19E412AB-F828-4C16-A892-30B96C0C7A36}" type="pres">
      <dgm:prSet presAssocID="{329CC91E-1D71-4A76-81B5-99E2DB2ACE33}" presName="Name0" presStyleCnt="0">
        <dgm:presLayoutVars>
          <dgm:dir/>
          <dgm:resizeHandles val="exact"/>
        </dgm:presLayoutVars>
      </dgm:prSet>
      <dgm:spPr/>
    </dgm:pt>
    <dgm:pt modelId="{870F844C-40F5-44CE-AEC3-C4A09957197A}" type="pres">
      <dgm:prSet presAssocID="{62806EFA-F15C-49CE-B52B-4F0214033D66}" presName="composite" presStyleCnt="0"/>
      <dgm:spPr/>
    </dgm:pt>
    <dgm:pt modelId="{5F40A105-1A04-46F4-A631-30F2955BB66B}" type="pres">
      <dgm:prSet presAssocID="{62806EFA-F15C-49CE-B52B-4F0214033D66}" presName="imagSh" presStyleLbl="bgImgPlace1" presStyleIdx="0" presStyleCnt="3" custScaleX="43704" custScaleY="447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B78E2160-5148-4B6B-92BF-743A0F6CDEF4}" type="pres">
      <dgm:prSet presAssocID="{62806EFA-F15C-49CE-B52B-4F0214033D66}" presName="txNode" presStyleLbl="node1" presStyleIdx="0" presStyleCnt="3">
        <dgm:presLayoutVars>
          <dgm:bulletEnabled val="1"/>
        </dgm:presLayoutVars>
      </dgm:prSet>
      <dgm:spPr/>
    </dgm:pt>
    <dgm:pt modelId="{75BBCFB1-7D3B-4315-8247-B62D71A2A6EA}" type="pres">
      <dgm:prSet presAssocID="{F1679134-1476-4A86-B259-1738DC17075D}" presName="sibTrans" presStyleLbl="sibTrans2D1" presStyleIdx="0" presStyleCnt="2"/>
      <dgm:spPr/>
    </dgm:pt>
    <dgm:pt modelId="{3C993024-9B3A-4828-8080-CAEB59790723}" type="pres">
      <dgm:prSet presAssocID="{F1679134-1476-4A86-B259-1738DC17075D}" presName="connTx" presStyleLbl="sibTrans2D1" presStyleIdx="0" presStyleCnt="2"/>
      <dgm:spPr/>
    </dgm:pt>
    <dgm:pt modelId="{4E480E5C-3FAB-4820-9FA7-E8B49DC7E91B}" type="pres">
      <dgm:prSet presAssocID="{620B08A1-A70A-4C1C-838A-71080A9635BF}" presName="composite" presStyleCnt="0"/>
      <dgm:spPr/>
    </dgm:pt>
    <dgm:pt modelId="{A3F22D1A-AAB8-45DC-968D-6B71C1F1EAC0}" type="pres">
      <dgm:prSet presAssocID="{620B08A1-A70A-4C1C-838A-71080A9635BF}" presName="imagSh" presStyleLbl="bgImgPlace1" presStyleIdx="1" presStyleCnt="3" custScaleX="43704" custScaleY="447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with solid fill"/>
        </a:ext>
      </dgm:extLst>
    </dgm:pt>
    <dgm:pt modelId="{2A8F4B8B-38D0-4C4C-A551-FD93E5EF0725}" type="pres">
      <dgm:prSet presAssocID="{620B08A1-A70A-4C1C-838A-71080A9635BF}" presName="txNode" presStyleLbl="node1" presStyleIdx="1" presStyleCnt="3">
        <dgm:presLayoutVars>
          <dgm:bulletEnabled val="1"/>
        </dgm:presLayoutVars>
      </dgm:prSet>
      <dgm:spPr/>
    </dgm:pt>
    <dgm:pt modelId="{68EDACD7-DEAC-4D91-A641-C075B958AC83}" type="pres">
      <dgm:prSet presAssocID="{120B1E8F-03FD-4E69-B07C-6F2EDA4E6F72}" presName="sibTrans" presStyleLbl="sibTrans2D1" presStyleIdx="1" presStyleCnt="2"/>
      <dgm:spPr/>
    </dgm:pt>
    <dgm:pt modelId="{602F9ED4-5A00-4FF8-BACE-A2E9722C6FCC}" type="pres">
      <dgm:prSet presAssocID="{120B1E8F-03FD-4E69-B07C-6F2EDA4E6F72}" presName="connTx" presStyleLbl="sibTrans2D1" presStyleIdx="1" presStyleCnt="2"/>
      <dgm:spPr/>
    </dgm:pt>
    <dgm:pt modelId="{5D855F0C-087D-40F4-9887-9B8E59BBD4A2}" type="pres">
      <dgm:prSet presAssocID="{2F735EED-9596-4637-B569-A7F3798FB1EC}" presName="composite" presStyleCnt="0"/>
      <dgm:spPr/>
    </dgm:pt>
    <dgm:pt modelId="{01F658D6-A05B-4BA1-925A-EDE86A4D1EBC}" type="pres">
      <dgm:prSet presAssocID="{2F735EED-9596-4637-B569-A7F3798FB1EC}" presName="imagSh" presStyleLbl="bgImgPlace1" presStyleIdx="2" presStyleCnt="3" custScaleX="43704" custScaleY="4470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411F93BB-E3F1-4BE2-AB1C-02DF0866875A}" type="pres">
      <dgm:prSet presAssocID="{2F735EED-9596-4637-B569-A7F3798FB1EC}" presName="txNode" presStyleLbl="node1" presStyleIdx="2" presStyleCnt="3">
        <dgm:presLayoutVars>
          <dgm:bulletEnabled val="1"/>
        </dgm:presLayoutVars>
      </dgm:prSet>
      <dgm:spPr/>
    </dgm:pt>
  </dgm:ptLst>
  <dgm:cxnLst>
    <dgm:cxn modelId="{A33D120E-FA33-413A-89F2-AB5E69645F3A}" type="presOf" srcId="{C9197ED4-4CFA-4A26-9A31-07985727C544}" destId="{411F93BB-E3F1-4BE2-AB1C-02DF0866875A}" srcOrd="0" destOrd="1" presId="urn:microsoft.com/office/officeart/2005/8/layout/hProcess10"/>
    <dgm:cxn modelId="{D6B04011-868E-46AF-8C08-01309E6574FF}" srcId="{62806EFA-F15C-49CE-B52B-4F0214033D66}" destId="{B893ED1C-CC13-4F93-B1BD-7A8ECA4FE7DE}" srcOrd="0" destOrd="0" parTransId="{B90652C6-795B-4BE0-8DD8-16EEBDAC0D04}" sibTransId="{C813BDED-2BA1-4CCD-BE8F-57FF6D414356}"/>
    <dgm:cxn modelId="{BD02A713-3250-40AB-8E88-96EB22393E0A}" type="presOf" srcId="{F1679134-1476-4A86-B259-1738DC17075D}" destId="{3C993024-9B3A-4828-8080-CAEB59790723}" srcOrd="1" destOrd="0" presId="urn:microsoft.com/office/officeart/2005/8/layout/hProcess10"/>
    <dgm:cxn modelId="{CD8D713B-0395-4985-BDDA-F4B2B117FAFC}" type="presOf" srcId="{B893ED1C-CC13-4F93-B1BD-7A8ECA4FE7DE}" destId="{B78E2160-5148-4B6B-92BF-743A0F6CDEF4}" srcOrd="0" destOrd="1" presId="urn:microsoft.com/office/officeart/2005/8/layout/hProcess10"/>
    <dgm:cxn modelId="{211D0543-9474-4279-9172-9E91E99AA8EB}" srcId="{329CC91E-1D71-4A76-81B5-99E2DB2ACE33}" destId="{2F735EED-9596-4637-B569-A7F3798FB1EC}" srcOrd="2" destOrd="0" parTransId="{4CEBDC53-1494-41CF-B11C-47F3C120CE11}" sibTransId="{A7989EB1-39B4-4CA3-84EC-F72A59E8C25E}"/>
    <dgm:cxn modelId="{434C6D64-212F-4891-B90F-B94FD29BF97B}" type="presOf" srcId="{62806EFA-F15C-49CE-B52B-4F0214033D66}" destId="{B78E2160-5148-4B6B-92BF-743A0F6CDEF4}" srcOrd="0" destOrd="0" presId="urn:microsoft.com/office/officeart/2005/8/layout/hProcess10"/>
    <dgm:cxn modelId="{A18CDD4E-132B-4556-A7E1-286C0C003DE5}" type="presOf" srcId="{620B08A1-A70A-4C1C-838A-71080A9635BF}" destId="{2A8F4B8B-38D0-4C4C-A551-FD93E5EF0725}" srcOrd="0" destOrd="0" presId="urn:microsoft.com/office/officeart/2005/8/layout/hProcess10"/>
    <dgm:cxn modelId="{2476B856-6CA2-48C5-B25B-69FBAB506FA2}" type="presOf" srcId="{2F735EED-9596-4637-B569-A7F3798FB1EC}" destId="{411F93BB-E3F1-4BE2-AB1C-02DF0866875A}" srcOrd="0" destOrd="0" presId="urn:microsoft.com/office/officeart/2005/8/layout/hProcess10"/>
    <dgm:cxn modelId="{63A4F68E-3E5B-4ECB-BFE7-A006D1963B3D}" srcId="{620B08A1-A70A-4C1C-838A-71080A9635BF}" destId="{0AA1F535-0C58-4516-84F9-F55414498AE0}" srcOrd="0" destOrd="0" parTransId="{626435F9-6898-482F-8B28-9AD2CD73F78F}" sibTransId="{877CD242-2C84-4DB8-AC38-8B67A872689D}"/>
    <dgm:cxn modelId="{EDB44A9A-9BB8-40FD-95B0-B9709E825F32}" type="presOf" srcId="{0AA1F535-0C58-4516-84F9-F55414498AE0}" destId="{2A8F4B8B-38D0-4C4C-A551-FD93E5EF0725}" srcOrd="0" destOrd="1" presId="urn:microsoft.com/office/officeart/2005/8/layout/hProcess10"/>
    <dgm:cxn modelId="{DC5DD5BE-002B-4915-9ED5-4B356E094B5B}" srcId="{329CC91E-1D71-4A76-81B5-99E2DB2ACE33}" destId="{620B08A1-A70A-4C1C-838A-71080A9635BF}" srcOrd="1" destOrd="0" parTransId="{9394B1A2-E621-40C2-A1F2-BAAD7306BE02}" sibTransId="{120B1E8F-03FD-4E69-B07C-6F2EDA4E6F72}"/>
    <dgm:cxn modelId="{BC1527C7-EFA5-4910-A3A0-87749856D134}" type="presOf" srcId="{120B1E8F-03FD-4E69-B07C-6F2EDA4E6F72}" destId="{602F9ED4-5A00-4FF8-BACE-A2E9722C6FCC}" srcOrd="1" destOrd="0" presId="urn:microsoft.com/office/officeart/2005/8/layout/hProcess10"/>
    <dgm:cxn modelId="{52ECE0CE-76B1-4DB8-845E-A8C84545BEB2}" srcId="{2F735EED-9596-4637-B569-A7F3798FB1EC}" destId="{C9197ED4-4CFA-4A26-9A31-07985727C544}" srcOrd="0" destOrd="0" parTransId="{32C63C39-119C-44BA-8CD4-11F9A70830C5}" sibTransId="{2A937ECA-F8EC-4D1C-B9E5-B2F0090AD758}"/>
    <dgm:cxn modelId="{B5B026DF-643D-43BE-91CA-F37229493F88}" srcId="{329CC91E-1D71-4A76-81B5-99E2DB2ACE33}" destId="{62806EFA-F15C-49CE-B52B-4F0214033D66}" srcOrd="0" destOrd="0" parTransId="{2C836527-5C4F-4E03-9769-46356258EBA5}" sibTransId="{F1679134-1476-4A86-B259-1738DC17075D}"/>
    <dgm:cxn modelId="{FDF72AE1-A9E3-4C61-B5F5-E5BE8C508BAD}" type="presOf" srcId="{329CC91E-1D71-4A76-81B5-99E2DB2ACE33}" destId="{19E412AB-F828-4C16-A892-30B96C0C7A36}" srcOrd="0" destOrd="0" presId="urn:microsoft.com/office/officeart/2005/8/layout/hProcess10"/>
    <dgm:cxn modelId="{2A1CF3E2-48A6-46AF-A890-795732C94147}" type="presOf" srcId="{F1679134-1476-4A86-B259-1738DC17075D}" destId="{75BBCFB1-7D3B-4315-8247-B62D71A2A6EA}" srcOrd="0" destOrd="0" presId="urn:microsoft.com/office/officeart/2005/8/layout/hProcess10"/>
    <dgm:cxn modelId="{203BEAEE-AC6E-41E3-94E6-C67AF7BF72AA}" type="presOf" srcId="{120B1E8F-03FD-4E69-B07C-6F2EDA4E6F72}" destId="{68EDACD7-DEAC-4D91-A641-C075B958AC83}" srcOrd="0" destOrd="0" presId="urn:microsoft.com/office/officeart/2005/8/layout/hProcess10"/>
    <dgm:cxn modelId="{6FDD7D1F-A32A-47CD-98B3-4259E2480C8B}" type="presParOf" srcId="{19E412AB-F828-4C16-A892-30B96C0C7A36}" destId="{870F844C-40F5-44CE-AEC3-C4A09957197A}" srcOrd="0" destOrd="0" presId="urn:microsoft.com/office/officeart/2005/8/layout/hProcess10"/>
    <dgm:cxn modelId="{A76C6CA2-9B04-42FA-8F07-3BF933A42531}" type="presParOf" srcId="{870F844C-40F5-44CE-AEC3-C4A09957197A}" destId="{5F40A105-1A04-46F4-A631-30F2955BB66B}" srcOrd="0" destOrd="0" presId="urn:microsoft.com/office/officeart/2005/8/layout/hProcess10"/>
    <dgm:cxn modelId="{77B85D05-DBCC-41CE-96E9-CCC242645109}" type="presParOf" srcId="{870F844C-40F5-44CE-AEC3-C4A09957197A}" destId="{B78E2160-5148-4B6B-92BF-743A0F6CDEF4}" srcOrd="1" destOrd="0" presId="urn:microsoft.com/office/officeart/2005/8/layout/hProcess10"/>
    <dgm:cxn modelId="{30240474-B018-40B8-9B42-10365E1DBABE}" type="presParOf" srcId="{19E412AB-F828-4C16-A892-30B96C0C7A36}" destId="{75BBCFB1-7D3B-4315-8247-B62D71A2A6EA}" srcOrd="1" destOrd="0" presId="urn:microsoft.com/office/officeart/2005/8/layout/hProcess10"/>
    <dgm:cxn modelId="{4538FDF6-5FFC-429A-B6EA-E672FD22950E}" type="presParOf" srcId="{75BBCFB1-7D3B-4315-8247-B62D71A2A6EA}" destId="{3C993024-9B3A-4828-8080-CAEB59790723}" srcOrd="0" destOrd="0" presId="urn:microsoft.com/office/officeart/2005/8/layout/hProcess10"/>
    <dgm:cxn modelId="{763141AA-D3FB-44D2-A247-DF5FADEE8C9F}" type="presParOf" srcId="{19E412AB-F828-4C16-A892-30B96C0C7A36}" destId="{4E480E5C-3FAB-4820-9FA7-E8B49DC7E91B}" srcOrd="2" destOrd="0" presId="urn:microsoft.com/office/officeart/2005/8/layout/hProcess10"/>
    <dgm:cxn modelId="{1E4776F6-E252-4110-AEBA-C109D81E9550}" type="presParOf" srcId="{4E480E5C-3FAB-4820-9FA7-E8B49DC7E91B}" destId="{A3F22D1A-AAB8-45DC-968D-6B71C1F1EAC0}" srcOrd="0" destOrd="0" presId="urn:microsoft.com/office/officeart/2005/8/layout/hProcess10"/>
    <dgm:cxn modelId="{7DF6A65E-873F-4596-84DC-38B1A5E32A57}" type="presParOf" srcId="{4E480E5C-3FAB-4820-9FA7-E8B49DC7E91B}" destId="{2A8F4B8B-38D0-4C4C-A551-FD93E5EF0725}" srcOrd="1" destOrd="0" presId="urn:microsoft.com/office/officeart/2005/8/layout/hProcess10"/>
    <dgm:cxn modelId="{5EA595D5-9393-4DB9-9423-A5770565031E}" type="presParOf" srcId="{19E412AB-F828-4C16-A892-30B96C0C7A36}" destId="{68EDACD7-DEAC-4D91-A641-C075B958AC83}" srcOrd="3" destOrd="0" presId="urn:microsoft.com/office/officeart/2005/8/layout/hProcess10"/>
    <dgm:cxn modelId="{F25EAC48-C3AE-46E4-B419-4362D51A359E}" type="presParOf" srcId="{68EDACD7-DEAC-4D91-A641-C075B958AC83}" destId="{602F9ED4-5A00-4FF8-BACE-A2E9722C6FCC}" srcOrd="0" destOrd="0" presId="urn:microsoft.com/office/officeart/2005/8/layout/hProcess10"/>
    <dgm:cxn modelId="{E5010EE3-B82A-4642-8CDF-03300F9D8AB2}" type="presParOf" srcId="{19E412AB-F828-4C16-A892-30B96C0C7A36}" destId="{5D855F0C-087D-40F4-9887-9B8E59BBD4A2}" srcOrd="4" destOrd="0" presId="urn:microsoft.com/office/officeart/2005/8/layout/hProcess10"/>
    <dgm:cxn modelId="{926AAD0A-1981-4203-BA59-45DCF19EA1D5}" type="presParOf" srcId="{5D855F0C-087D-40F4-9887-9B8E59BBD4A2}" destId="{01F658D6-A05B-4BA1-925A-EDE86A4D1EBC}" srcOrd="0" destOrd="0" presId="urn:microsoft.com/office/officeart/2005/8/layout/hProcess10"/>
    <dgm:cxn modelId="{7BAA721C-F63B-404F-B554-6C6710A75EEF}" type="presParOf" srcId="{5D855F0C-087D-40F4-9887-9B8E59BBD4A2}" destId="{411F93BB-E3F1-4BE2-AB1C-02DF0866875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4C996C-136C-4130-9239-60B35529BFBD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793B0449-F3B8-41CF-B03C-A8060ED946AA}">
      <dgm:prSet phldrT="[Text]"/>
      <dgm:spPr/>
      <dgm:t>
        <a:bodyPr/>
        <a:lstStyle/>
        <a:p>
          <a:r>
            <a:rPr lang="hr-HR" dirty="0"/>
            <a:t>1. tjedan – upoznavanje tima</a:t>
          </a:r>
        </a:p>
      </dgm:t>
    </dgm:pt>
    <dgm:pt modelId="{F904DD19-18D4-480D-9443-EBFE459E93D9}" type="parTrans" cxnId="{3D1F5399-64C5-4145-965E-445A5540A537}">
      <dgm:prSet/>
      <dgm:spPr/>
      <dgm:t>
        <a:bodyPr/>
        <a:lstStyle/>
        <a:p>
          <a:endParaRPr lang="hr-HR"/>
        </a:p>
      </dgm:t>
    </dgm:pt>
    <dgm:pt modelId="{4DC0239E-8B54-45C5-AB78-F5EEED23632B}" type="sibTrans" cxnId="{3D1F5399-64C5-4145-965E-445A5540A537}">
      <dgm:prSet/>
      <dgm:spPr/>
      <dgm:t>
        <a:bodyPr/>
        <a:lstStyle/>
        <a:p>
          <a:endParaRPr lang="hr-HR"/>
        </a:p>
      </dgm:t>
    </dgm:pt>
    <dgm:pt modelId="{E37E8F41-83A0-413B-AD43-F0089BA1F1DC}">
      <dgm:prSet phldrT="[Text]"/>
      <dgm:spPr/>
      <dgm:t>
        <a:bodyPr/>
        <a:lstStyle/>
        <a:p>
          <a:r>
            <a:rPr lang="hr-HR" dirty="0"/>
            <a:t>3. tjedan – specifikacija aplikacije</a:t>
          </a:r>
        </a:p>
      </dgm:t>
    </dgm:pt>
    <dgm:pt modelId="{1076B887-E947-476B-B964-DFF98F4B2993}" type="parTrans" cxnId="{69767167-9B61-44A7-8D7D-9EB793169678}">
      <dgm:prSet/>
      <dgm:spPr/>
      <dgm:t>
        <a:bodyPr/>
        <a:lstStyle/>
        <a:p>
          <a:endParaRPr lang="hr-HR"/>
        </a:p>
      </dgm:t>
    </dgm:pt>
    <dgm:pt modelId="{752CF109-5ED1-4835-8AF2-0FC463CB8D24}" type="sibTrans" cxnId="{69767167-9B61-44A7-8D7D-9EB793169678}">
      <dgm:prSet/>
      <dgm:spPr/>
      <dgm:t>
        <a:bodyPr/>
        <a:lstStyle/>
        <a:p>
          <a:endParaRPr lang="hr-HR"/>
        </a:p>
      </dgm:t>
    </dgm:pt>
    <dgm:pt modelId="{A7731B6E-E2D4-4E9D-A20A-FF2D9C6D7CDA}">
      <dgm:prSet phldrT="[Text]"/>
      <dgm:spPr/>
      <dgm:t>
        <a:bodyPr/>
        <a:lstStyle/>
        <a:p>
          <a:r>
            <a:rPr lang="hr-HR" dirty="0"/>
            <a:t>12. tjedan – završno ispitivanje funckionalnosti</a:t>
          </a:r>
        </a:p>
      </dgm:t>
    </dgm:pt>
    <dgm:pt modelId="{58B0B39C-0C22-4188-85B1-688094D84506}" type="parTrans" cxnId="{7B7ADD4B-04C4-47BF-9045-77090BEFA924}">
      <dgm:prSet/>
      <dgm:spPr/>
      <dgm:t>
        <a:bodyPr/>
        <a:lstStyle/>
        <a:p>
          <a:endParaRPr lang="hr-HR"/>
        </a:p>
      </dgm:t>
    </dgm:pt>
    <dgm:pt modelId="{5CC2C948-2CEB-4009-B538-3EFCA8561903}" type="sibTrans" cxnId="{7B7ADD4B-04C4-47BF-9045-77090BEFA924}">
      <dgm:prSet/>
      <dgm:spPr/>
      <dgm:t>
        <a:bodyPr/>
        <a:lstStyle/>
        <a:p>
          <a:endParaRPr lang="hr-HR"/>
        </a:p>
      </dgm:t>
    </dgm:pt>
    <dgm:pt modelId="{B7F4BF5D-A707-44DD-9C05-2975919F08F6}">
      <dgm:prSet phldrT="[Text]"/>
      <dgm:spPr/>
      <dgm:t>
        <a:bodyPr/>
        <a:lstStyle/>
        <a:p>
          <a:r>
            <a:rPr lang="hr-HR" dirty="0"/>
            <a:t>4. tjedan – izgled aplikacije</a:t>
          </a:r>
        </a:p>
      </dgm:t>
    </dgm:pt>
    <dgm:pt modelId="{37735F2D-57C5-472E-8A1B-E911CC72F34A}" type="parTrans" cxnId="{AC8E2156-A442-48DF-B816-3D9593C5EB3D}">
      <dgm:prSet/>
      <dgm:spPr/>
      <dgm:t>
        <a:bodyPr/>
        <a:lstStyle/>
        <a:p>
          <a:endParaRPr lang="hr-HR"/>
        </a:p>
      </dgm:t>
    </dgm:pt>
    <dgm:pt modelId="{26678A4A-B753-4CC2-9D02-000DF4E08A0C}" type="sibTrans" cxnId="{AC8E2156-A442-48DF-B816-3D9593C5EB3D}">
      <dgm:prSet/>
      <dgm:spPr/>
      <dgm:t>
        <a:bodyPr/>
        <a:lstStyle/>
        <a:p>
          <a:endParaRPr lang="hr-HR"/>
        </a:p>
      </dgm:t>
    </dgm:pt>
    <dgm:pt modelId="{DD536F46-C1D4-4671-ADFB-775A17DB8EDE}">
      <dgm:prSet phldrT="[Text]"/>
      <dgm:spPr/>
      <dgm:t>
        <a:bodyPr/>
        <a:lstStyle/>
        <a:p>
          <a:r>
            <a:rPr lang="hr-HR" dirty="0"/>
            <a:t>5. tjedan – implementacija funkcionalnosti</a:t>
          </a:r>
        </a:p>
      </dgm:t>
    </dgm:pt>
    <dgm:pt modelId="{C0E8793C-19A6-469D-9D12-4F8548C7BF22}" type="parTrans" cxnId="{E8F1DF11-EFF0-4635-B5C7-FE076CC772CB}">
      <dgm:prSet/>
      <dgm:spPr/>
      <dgm:t>
        <a:bodyPr/>
        <a:lstStyle/>
        <a:p>
          <a:endParaRPr lang="hr-HR"/>
        </a:p>
      </dgm:t>
    </dgm:pt>
    <dgm:pt modelId="{1BBAC1BE-7B5A-4160-9C5B-5366436095A3}" type="sibTrans" cxnId="{E8F1DF11-EFF0-4635-B5C7-FE076CC772CB}">
      <dgm:prSet/>
      <dgm:spPr/>
      <dgm:t>
        <a:bodyPr/>
        <a:lstStyle/>
        <a:p>
          <a:endParaRPr lang="hr-HR"/>
        </a:p>
      </dgm:t>
    </dgm:pt>
    <dgm:pt modelId="{917C51FC-8EFF-4B20-9406-374E0D469499}">
      <dgm:prSet phldrT="[Text]"/>
      <dgm:spPr/>
      <dgm:t>
        <a:bodyPr/>
        <a:lstStyle/>
        <a:p>
          <a:r>
            <a:rPr lang="hr-HR" dirty="0"/>
            <a:t>6. tjedan – ispitivanje funkcionalnosti</a:t>
          </a:r>
        </a:p>
      </dgm:t>
    </dgm:pt>
    <dgm:pt modelId="{AC88B3FD-5D04-412F-9814-423CEA22F4A6}" type="parTrans" cxnId="{F2C358DB-EEE2-4624-9027-9295E12E05BE}">
      <dgm:prSet/>
      <dgm:spPr/>
      <dgm:t>
        <a:bodyPr/>
        <a:lstStyle/>
        <a:p>
          <a:endParaRPr lang="hr-HR"/>
        </a:p>
      </dgm:t>
    </dgm:pt>
    <dgm:pt modelId="{7E5523C3-EF99-4F89-AF2F-217A360DDF5C}" type="sibTrans" cxnId="{F2C358DB-EEE2-4624-9027-9295E12E05BE}">
      <dgm:prSet/>
      <dgm:spPr/>
      <dgm:t>
        <a:bodyPr/>
        <a:lstStyle/>
        <a:p>
          <a:endParaRPr lang="hr-HR"/>
        </a:p>
      </dgm:t>
    </dgm:pt>
    <dgm:pt modelId="{C45B9EAE-5EA4-421A-93CF-DBD2865E56E9}">
      <dgm:prSet phldrT="[Text]"/>
      <dgm:spPr/>
      <dgm:t>
        <a:bodyPr/>
        <a:lstStyle/>
        <a:p>
          <a:r>
            <a:rPr lang="hr-HR" dirty="0"/>
            <a:t>7. tjedan – dokumentacija</a:t>
          </a:r>
        </a:p>
      </dgm:t>
    </dgm:pt>
    <dgm:pt modelId="{3FF6823A-E6AD-4D7E-9054-EECC8F01C2A8}" type="parTrans" cxnId="{39D11C22-7F3C-44D7-9664-6808AA2F9262}">
      <dgm:prSet/>
      <dgm:spPr/>
      <dgm:t>
        <a:bodyPr/>
        <a:lstStyle/>
        <a:p>
          <a:endParaRPr lang="hr-HR"/>
        </a:p>
      </dgm:t>
    </dgm:pt>
    <dgm:pt modelId="{1236B896-055B-43F1-80A5-FC5B01F382B2}" type="sibTrans" cxnId="{39D11C22-7F3C-44D7-9664-6808AA2F9262}">
      <dgm:prSet/>
      <dgm:spPr/>
      <dgm:t>
        <a:bodyPr/>
        <a:lstStyle/>
        <a:p>
          <a:endParaRPr lang="hr-HR"/>
        </a:p>
      </dgm:t>
    </dgm:pt>
    <dgm:pt modelId="{C1D726E4-E60E-4B61-847C-30DB38F553E3}">
      <dgm:prSet phldrT="[Text]"/>
      <dgm:spPr/>
      <dgm:t>
        <a:bodyPr/>
        <a:lstStyle/>
        <a:p>
          <a:r>
            <a:rPr lang="hr-HR" dirty="0"/>
            <a:t>8. tjedan – razvoj ostalih funckionalnosti</a:t>
          </a:r>
        </a:p>
      </dgm:t>
    </dgm:pt>
    <dgm:pt modelId="{89FD72DB-F122-4844-86FA-35AC0E45C7B8}" type="parTrans" cxnId="{05949427-E7FD-4538-96E5-C54FDE31E1FF}">
      <dgm:prSet/>
      <dgm:spPr/>
      <dgm:t>
        <a:bodyPr/>
        <a:lstStyle/>
        <a:p>
          <a:endParaRPr lang="hr-HR"/>
        </a:p>
      </dgm:t>
    </dgm:pt>
    <dgm:pt modelId="{A340FC2C-BB55-4228-946B-B6D987DAE8CE}" type="sibTrans" cxnId="{05949427-E7FD-4538-96E5-C54FDE31E1FF}">
      <dgm:prSet/>
      <dgm:spPr/>
      <dgm:t>
        <a:bodyPr/>
        <a:lstStyle/>
        <a:p>
          <a:endParaRPr lang="hr-HR"/>
        </a:p>
      </dgm:t>
    </dgm:pt>
    <dgm:pt modelId="{E3C4AD77-15BB-44B3-9E6F-992163515A34}">
      <dgm:prSet phldrT="[Text]"/>
      <dgm:spPr/>
      <dgm:t>
        <a:bodyPr/>
        <a:lstStyle/>
        <a:p>
          <a:r>
            <a:rPr lang="hr-HR" dirty="0"/>
            <a:t>9. tjedan – ispitivanje funkcionalnosti</a:t>
          </a:r>
        </a:p>
      </dgm:t>
    </dgm:pt>
    <dgm:pt modelId="{DD6CF886-822C-4C79-9CC8-D25C0D8EED79}" type="parTrans" cxnId="{A7A2DF20-74E2-4342-8B42-32A3253CA4DF}">
      <dgm:prSet/>
      <dgm:spPr/>
      <dgm:t>
        <a:bodyPr/>
        <a:lstStyle/>
        <a:p>
          <a:endParaRPr lang="hr-HR"/>
        </a:p>
      </dgm:t>
    </dgm:pt>
    <dgm:pt modelId="{15163EE4-B0A5-42F0-93B9-F894FD80325B}" type="sibTrans" cxnId="{A7A2DF20-74E2-4342-8B42-32A3253CA4DF}">
      <dgm:prSet/>
      <dgm:spPr/>
      <dgm:t>
        <a:bodyPr/>
        <a:lstStyle/>
        <a:p>
          <a:endParaRPr lang="hr-HR"/>
        </a:p>
      </dgm:t>
    </dgm:pt>
    <dgm:pt modelId="{E7749E89-DCD8-434A-B7EA-BAB8F8848A82}">
      <dgm:prSet phldrT="[Text]"/>
      <dgm:spPr/>
      <dgm:t>
        <a:bodyPr/>
        <a:lstStyle/>
        <a:p>
          <a:r>
            <a:rPr lang="hr-HR" dirty="0"/>
            <a:t>10. tjedan – razvoj grafičkog izgleda aplikacije</a:t>
          </a:r>
        </a:p>
      </dgm:t>
    </dgm:pt>
    <dgm:pt modelId="{E6F1B9FE-6C9F-432A-86ED-CF26F8B56E4D}" type="parTrans" cxnId="{8F1518B1-128F-419E-8C2A-8E822148914F}">
      <dgm:prSet/>
      <dgm:spPr/>
      <dgm:t>
        <a:bodyPr/>
        <a:lstStyle/>
        <a:p>
          <a:endParaRPr lang="hr-HR"/>
        </a:p>
      </dgm:t>
    </dgm:pt>
    <dgm:pt modelId="{FF591F71-35AA-460B-AC8B-2AE507F83836}" type="sibTrans" cxnId="{8F1518B1-128F-419E-8C2A-8E822148914F}">
      <dgm:prSet/>
      <dgm:spPr/>
      <dgm:t>
        <a:bodyPr/>
        <a:lstStyle/>
        <a:p>
          <a:endParaRPr lang="hr-HR"/>
        </a:p>
      </dgm:t>
    </dgm:pt>
    <dgm:pt modelId="{9E89B9A0-E10D-4ADA-807C-DAAA90CA74C7}">
      <dgm:prSet phldrT="[Text]"/>
      <dgm:spPr/>
      <dgm:t>
        <a:bodyPr/>
        <a:lstStyle/>
        <a:p>
          <a:r>
            <a:rPr lang="hr-HR" dirty="0"/>
            <a:t>11. tjedan – promjena određenih funkcionalnosti</a:t>
          </a:r>
        </a:p>
      </dgm:t>
    </dgm:pt>
    <dgm:pt modelId="{67685ACC-9905-43A1-AC51-F452019C6B6F}" type="parTrans" cxnId="{50F91BEE-33CE-46CB-9D13-5A9C46347216}">
      <dgm:prSet/>
      <dgm:spPr/>
      <dgm:t>
        <a:bodyPr/>
        <a:lstStyle/>
        <a:p>
          <a:endParaRPr lang="hr-HR"/>
        </a:p>
      </dgm:t>
    </dgm:pt>
    <dgm:pt modelId="{7A23C67F-4148-4026-9A35-87D0AA7D7617}" type="sibTrans" cxnId="{50F91BEE-33CE-46CB-9D13-5A9C46347216}">
      <dgm:prSet/>
      <dgm:spPr/>
      <dgm:t>
        <a:bodyPr/>
        <a:lstStyle/>
        <a:p>
          <a:endParaRPr lang="hr-HR"/>
        </a:p>
      </dgm:t>
    </dgm:pt>
    <dgm:pt modelId="{FB4A2125-4776-42DB-B473-E248BAF9BB86}">
      <dgm:prSet phldrT="[Text]"/>
      <dgm:spPr/>
      <dgm:t>
        <a:bodyPr/>
        <a:lstStyle/>
        <a:p>
          <a:r>
            <a:rPr lang="hr-HR" dirty="0"/>
            <a:t>2. tjedan – određivanje uloga</a:t>
          </a:r>
        </a:p>
      </dgm:t>
    </dgm:pt>
    <dgm:pt modelId="{45818E24-259D-4DC2-9220-DDE832DF408E}" type="sibTrans" cxnId="{14D21F34-6AB7-4626-B038-1A01917C6213}">
      <dgm:prSet/>
      <dgm:spPr/>
      <dgm:t>
        <a:bodyPr/>
        <a:lstStyle/>
        <a:p>
          <a:endParaRPr lang="hr-HR"/>
        </a:p>
      </dgm:t>
    </dgm:pt>
    <dgm:pt modelId="{0988F351-DD2E-4DD2-BFF2-86B1C2AC0773}" type="parTrans" cxnId="{14D21F34-6AB7-4626-B038-1A01917C6213}">
      <dgm:prSet/>
      <dgm:spPr/>
      <dgm:t>
        <a:bodyPr/>
        <a:lstStyle/>
        <a:p>
          <a:endParaRPr lang="hr-HR"/>
        </a:p>
      </dgm:t>
    </dgm:pt>
    <dgm:pt modelId="{D6CF48BD-C41A-459F-BCFB-44F3349B000F}">
      <dgm:prSet phldrT="[Text]"/>
      <dgm:spPr/>
      <dgm:t>
        <a:bodyPr/>
        <a:lstStyle/>
        <a:p>
          <a:r>
            <a:rPr lang="hr-HR" dirty="0"/>
            <a:t>13. tjedan – završna dokumentacija</a:t>
          </a:r>
        </a:p>
      </dgm:t>
    </dgm:pt>
    <dgm:pt modelId="{1CA24C42-C4F6-4E3C-9455-892B1A142B07}" type="sibTrans" cxnId="{C5FBCF14-70A8-44C8-9682-9902C2998E9C}">
      <dgm:prSet/>
      <dgm:spPr/>
      <dgm:t>
        <a:bodyPr/>
        <a:lstStyle/>
        <a:p>
          <a:endParaRPr lang="hr-HR"/>
        </a:p>
      </dgm:t>
    </dgm:pt>
    <dgm:pt modelId="{AA76788F-0099-4507-ABFF-017FAD67DA48}" type="parTrans" cxnId="{C5FBCF14-70A8-44C8-9682-9902C2998E9C}">
      <dgm:prSet/>
      <dgm:spPr/>
      <dgm:t>
        <a:bodyPr/>
        <a:lstStyle/>
        <a:p>
          <a:endParaRPr lang="hr-HR"/>
        </a:p>
      </dgm:t>
    </dgm:pt>
    <dgm:pt modelId="{F6D3D47F-DDF8-4C5D-8F3A-F725087E0C7B}" type="pres">
      <dgm:prSet presAssocID="{C64C996C-136C-4130-9239-60B35529BFBD}" presName="Name0" presStyleCnt="0">
        <dgm:presLayoutVars>
          <dgm:dir/>
          <dgm:resizeHandles val="exact"/>
        </dgm:presLayoutVars>
      </dgm:prSet>
      <dgm:spPr/>
    </dgm:pt>
    <dgm:pt modelId="{563CFEAE-9F13-4F3A-9318-6F94D904ECCE}" type="pres">
      <dgm:prSet presAssocID="{C64C996C-136C-4130-9239-60B35529BFBD}" presName="arrow" presStyleLbl="bgShp" presStyleIdx="0" presStyleCnt="1"/>
      <dgm:spPr>
        <a:ln>
          <a:solidFill>
            <a:srgbClr val="0D1D5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</dgm:pt>
    <dgm:pt modelId="{C74C4CAC-7F73-4BE7-B34B-D12E2A28B647}" type="pres">
      <dgm:prSet presAssocID="{C64C996C-136C-4130-9239-60B35529BFBD}" presName="points" presStyleCnt="0"/>
      <dgm:spPr/>
    </dgm:pt>
    <dgm:pt modelId="{5EE41742-994E-496A-AF6F-E5420CF4B4D1}" type="pres">
      <dgm:prSet presAssocID="{793B0449-F3B8-41CF-B03C-A8060ED946AA}" presName="compositeA" presStyleCnt="0"/>
      <dgm:spPr/>
    </dgm:pt>
    <dgm:pt modelId="{943001C7-626D-4E02-BD5D-A8EA6C3ADF98}" type="pres">
      <dgm:prSet presAssocID="{793B0449-F3B8-41CF-B03C-A8060ED946AA}" presName="textA" presStyleLbl="revTx" presStyleIdx="0" presStyleCnt="13">
        <dgm:presLayoutVars>
          <dgm:bulletEnabled val="1"/>
        </dgm:presLayoutVars>
      </dgm:prSet>
      <dgm:spPr/>
    </dgm:pt>
    <dgm:pt modelId="{570064C4-E210-4A96-8CC4-B8E3930161CB}" type="pres">
      <dgm:prSet presAssocID="{793B0449-F3B8-41CF-B03C-A8060ED946AA}" presName="circleA" presStyleLbl="node1" presStyleIdx="0" presStyleCnt="13"/>
      <dgm:spPr/>
    </dgm:pt>
    <dgm:pt modelId="{60981865-E8D1-400B-A682-DE5ACF7D69CB}" type="pres">
      <dgm:prSet presAssocID="{793B0449-F3B8-41CF-B03C-A8060ED946AA}" presName="spaceA" presStyleCnt="0"/>
      <dgm:spPr/>
    </dgm:pt>
    <dgm:pt modelId="{7826453B-D706-441F-935F-B6556E9D568A}" type="pres">
      <dgm:prSet presAssocID="{4DC0239E-8B54-45C5-AB78-F5EEED23632B}" presName="space" presStyleCnt="0"/>
      <dgm:spPr/>
    </dgm:pt>
    <dgm:pt modelId="{4B6FC0A8-DBF7-4562-A934-C27D7A00968B}" type="pres">
      <dgm:prSet presAssocID="{FB4A2125-4776-42DB-B473-E248BAF9BB86}" presName="compositeB" presStyleCnt="0"/>
      <dgm:spPr/>
    </dgm:pt>
    <dgm:pt modelId="{5E3DA85A-A83B-4732-A06A-1DE20C9A8D0E}" type="pres">
      <dgm:prSet presAssocID="{FB4A2125-4776-42DB-B473-E248BAF9BB86}" presName="textB" presStyleLbl="revTx" presStyleIdx="1" presStyleCnt="13">
        <dgm:presLayoutVars>
          <dgm:bulletEnabled val="1"/>
        </dgm:presLayoutVars>
      </dgm:prSet>
      <dgm:spPr/>
    </dgm:pt>
    <dgm:pt modelId="{5A15F1C7-3A81-460E-8F18-385A940079C1}" type="pres">
      <dgm:prSet presAssocID="{FB4A2125-4776-42DB-B473-E248BAF9BB86}" presName="circleB" presStyleLbl="node1" presStyleIdx="1" presStyleCnt="13"/>
      <dgm:spPr/>
    </dgm:pt>
    <dgm:pt modelId="{769F8140-8D82-418F-A2ED-419E4B34A0C9}" type="pres">
      <dgm:prSet presAssocID="{FB4A2125-4776-42DB-B473-E248BAF9BB86}" presName="spaceB" presStyleCnt="0"/>
      <dgm:spPr/>
    </dgm:pt>
    <dgm:pt modelId="{B8CD7418-BA87-4374-BE91-682EA16726DB}" type="pres">
      <dgm:prSet presAssocID="{45818E24-259D-4DC2-9220-DDE832DF408E}" presName="space" presStyleCnt="0"/>
      <dgm:spPr/>
    </dgm:pt>
    <dgm:pt modelId="{0E1D8E05-AE28-4AC5-A735-5AB603E81B01}" type="pres">
      <dgm:prSet presAssocID="{E37E8F41-83A0-413B-AD43-F0089BA1F1DC}" presName="compositeA" presStyleCnt="0"/>
      <dgm:spPr/>
    </dgm:pt>
    <dgm:pt modelId="{6E69EBF5-857C-4617-80DC-9BC112A38EFB}" type="pres">
      <dgm:prSet presAssocID="{E37E8F41-83A0-413B-AD43-F0089BA1F1DC}" presName="textA" presStyleLbl="revTx" presStyleIdx="2" presStyleCnt="13">
        <dgm:presLayoutVars>
          <dgm:bulletEnabled val="1"/>
        </dgm:presLayoutVars>
      </dgm:prSet>
      <dgm:spPr/>
    </dgm:pt>
    <dgm:pt modelId="{96ED25CE-1B91-42E8-A553-80A3FCF90875}" type="pres">
      <dgm:prSet presAssocID="{E37E8F41-83A0-413B-AD43-F0089BA1F1DC}" presName="circleA" presStyleLbl="node1" presStyleIdx="2" presStyleCnt="13"/>
      <dgm:spPr/>
    </dgm:pt>
    <dgm:pt modelId="{5B809F6C-83D5-49F2-ACB4-FF08A1C3F74E}" type="pres">
      <dgm:prSet presAssocID="{E37E8F41-83A0-413B-AD43-F0089BA1F1DC}" presName="spaceA" presStyleCnt="0"/>
      <dgm:spPr/>
    </dgm:pt>
    <dgm:pt modelId="{BBE6285D-2D81-4187-8F83-83A78B1D9272}" type="pres">
      <dgm:prSet presAssocID="{752CF109-5ED1-4835-8AF2-0FC463CB8D24}" presName="space" presStyleCnt="0"/>
      <dgm:spPr/>
    </dgm:pt>
    <dgm:pt modelId="{CFE5179A-EDF4-4FA6-B6D5-FA6A96EBF8C4}" type="pres">
      <dgm:prSet presAssocID="{B7F4BF5D-A707-44DD-9C05-2975919F08F6}" presName="compositeB" presStyleCnt="0"/>
      <dgm:spPr/>
    </dgm:pt>
    <dgm:pt modelId="{A4B83615-1CAD-4E49-B023-588295429C49}" type="pres">
      <dgm:prSet presAssocID="{B7F4BF5D-A707-44DD-9C05-2975919F08F6}" presName="textB" presStyleLbl="revTx" presStyleIdx="3" presStyleCnt="13">
        <dgm:presLayoutVars>
          <dgm:bulletEnabled val="1"/>
        </dgm:presLayoutVars>
      </dgm:prSet>
      <dgm:spPr/>
    </dgm:pt>
    <dgm:pt modelId="{2A24C0A2-231C-449F-A281-E2B4EB74E0F4}" type="pres">
      <dgm:prSet presAssocID="{B7F4BF5D-A707-44DD-9C05-2975919F08F6}" presName="circleB" presStyleLbl="node1" presStyleIdx="3" presStyleCnt="13"/>
      <dgm:spPr/>
    </dgm:pt>
    <dgm:pt modelId="{53D2E539-2651-4289-8141-9244AEB84260}" type="pres">
      <dgm:prSet presAssocID="{B7F4BF5D-A707-44DD-9C05-2975919F08F6}" presName="spaceB" presStyleCnt="0"/>
      <dgm:spPr/>
    </dgm:pt>
    <dgm:pt modelId="{CE34000B-160E-4463-8D2E-A9B90ABEE4C0}" type="pres">
      <dgm:prSet presAssocID="{26678A4A-B753-4CC2-9D02-000DF4E08A0C}" presName="space" presStyleCnt="0"/>
      <dgm:spPr/>
    </dgm:pt>
    <dgm:pt modelId="{93A3C331-4385-40BE-96E3-A1DC4AA8F8F2}" type="pres">
      <dgm:prSet presAssocID="{DD536F46-C1D4-4671-ADFB-775A17DB8EDE}" presName="compositeA" presStyleCnt="0"/>
      <dgm:spPr/>
    </dgm:pt>
    <dgm:pt modelId="{AEBA52E1-4FE6-410A-A75F-25586B4E805C}" type="pres">
      <dgm:prSet presAssocID="{DD536F46-C1D4-4671-ADFB-775A17DB8EDE}" presName="textA" presStyleLbl="revTx" presStyleIdx="4" presStyleCnt="13">
        <dgm:presLayoutVars>
          <dgm:bulletEnabled val="1"/>
        </dgm:presLayoutVars>
      </dgm:prSet>
      <dgm:spPr/>
    </dgm:pt>
    <dgm:pt modelId="{8D1567FC-A685-4FE2-A2A4-173F5C55FECE}" type="pres">
      <dgm:prSet presAssocID="{DD536F46-C1D4-4671-ADFB-775A17DB8EDE}" presName="circleA" presStyleLbl="node1" presStyleIdx="4" presStyleCnt="13"/>
      <dgm:spPr/>
    </dgm:pt>
    <dgm:pt modelId="{F877C470-A3A6-4631-8B53-63E807A06E23}" type="pres">
      <dgm:prSet presAssocID="{DD536F46-C1D4-4671-ADFB-775A17DB8EDE}" presName="spaceA" presStyleCnt="0"/>
      <dgm:spPr/>
    </dgm:pt>
    <dgm:pt modelId="{68F5E90D-34E0-44EF-B4E2-9379C46EF1E6}" type="pres">
      <dgm:prSet presAssocID="{1BBAC1BE-7B5A-4160-9C5B-5366436095A3}" presName="space" presStyleCnt="0"/>
      <dgm:spPr/>
    </dgm:pt>
    <dgm:pt modelId="{E3BDD1D2-BA5E-483B-9C28-60BF046ECF6A}" type="pres">
      <dgm:prSet presAssocID="{917C51FC-8EFF-4B20-9406-374E0D469499}" presName="compositeB" presStyleCnt="0"/>
      <dgm:spPr/>
    </dgm:pt>
    <dgm:pt modelId="{38F9B207-3537-403D-8A16-760C03E6CFD6}" type="pres">
      <dgm:prSet presAssocID="{917C51FC-8EFF-4B20-9406-374E0D469499}" presName="textB" presStyleLbl="revTx" presStyleIdx="5" presStyleCnt="13">
        <dgm:presLayoutVars>
          <dgm:bulletEnabled val="1"/>
        </dgm:presLayoutVars>
      </dgm:prSet>
      <dgm:spPr/>
    </dgm:pt>
    <dgm:pt modelId="{622AB4D3-D33F-4610-BBF6-B3705D308E3C}" type="pres">
      <dgm:prSet presAssocID="{917C51FC-8EFF-4B20-9406-374E0D469499}" presName="circleB" presStyleLbl="node1" presStyleIdx="5" presStyleCnt="13"/>
      <dgm:spPr/>
    </dgm:pt>
    <dgm:pt modelId="{65224458-C2E8-4DB7-B8AD-4B99D0747445}" type="pres">
      <dgm:prSet presAssocID="{917C51FC-8EFF-4B20-9406-374E0D469499}" presName="spaceB" presStyleCnt="0"/>
      <dgm:spPr/>
    </dgm:pt>
    <dgm:pt modelId="{DE266C12-36BA-496C-9939-E02F28A60E89}" type="pres">
      <dgm:prSet presAssocID="{7E5523C3-EF99-4F89-AF2F-217A360DDF5C}" presName="space" presStyleCnt="0"/>
      <dgm:spPr/>
    </dgm:pt>
    <dgm:pt modelId="{F7B54685-9A10-4E6D-BA8E-E964CCDE83E8}" type="pres">
      <dgm:prSet presAssocID="{C45B9EAE-5EA4-421A-93CF-DBD2865E56E9}" presName="compositeA" presStyleCnt="0"/>
      <dgm:spPr/>
    </dgm:pt>
    <dgm:pt modelId="{CF69CF3F-6DB0-4592-863E-585BAB04FA31}" type="pres">
      <dgm:prSet presAssocID="{C45B9EAE-5EA4-421A-93CF-DBD2865E56E9}" presName="textA" presStyleLbl="revTx" presStyleIdx="6" presStyleCnt="13">
        <dgm:presLayoutVars>
          <dgm:bulletEnabled val="1"/>
        </dgm:presLayoutVars>
      </dgm:prSet>
      <dgm:spPr/>
    </dgm:pt>
    <dgm:pt modelId="{AE35F767-D019-4C98-AB87-EF27A35C6235}" type="pres">
      <dgm:prSet presAssocID="{C45B9EAE-5EA4-421A-93CF-DBD2865E56E9}" presName="circleA" presStyleLbl="node1" presStyleIdx="6" presStyleCnt="13"/>
      <dgm:spPr/>
    </dgm:pt>
    <dgm:pt modelId="{B20C208B-ACD4-4930-BB55-2FB145C0105B}" type="pres">
      <dgm:prSet presAssocID="{C45B9EAE-5EA4-421A-93CF-DBD2865E56E9}" presName="spaceA" presStyleCnt="0"/>
      <dgm:spPr/>
    </dgm:pt>
    <dgm:pt modelId="{FAA08780-0C5E-4B63-8D03-004FF30C8509}" type="pres">
      <dgm:prSet presAssocID="{1236B896-055B-43F1-80A5-FC5B01F382B2}" presName="space" presStyleCnt="0"/>
      <dgm:spPr/>
    </dgm:pt>
    <dgm:pt modelId="{68100439-B793-459B-8064-0E03AD0609BF}" type="pres">
      <dgm:prSet presAssocID="{C1D726E4-E60E-4B61-847C-30DB38F553E3}" presName="compositeB" presStyleCnt="0"/>
      <dgm:spPr/>
    </dgm:pt>
    <dgm:pt modelId="{F176CD74-147E-4039-A1A2-B7382A1C1205}" type="pres">
      <dgm:prSet presAssocID="{C1D726E4-E60E-4B61-847C-30DB38F553E3}" presName="textB" presStyleLbl="revTx" presStyleIdx="7" presStyleCnt="13">
        <dgm:presLayoutVars>
          <dgm:bulletEnabled val="1"/>
        </dgm:presLayoutVars>
      </dgm:prSet>
      <dgm:spPr/>
    </dgm:pt>
    <dgm:pt modelId="{B1190601-EA80-40BF-8C7F-D27E5D79D6D0}" type="pres">
      <dgm:prSet presAssocID="{C1D726E4-E60E-4B61-847C-30DB38F553E3}" presName="circleB" presStyleLbl="node1" presStyleIdx="7" presStyleCnt="13"/>
      <dgm:spPr/>
    </dgm:pt>
    <dgm:pt modelId="{CD6E7E54-0FFA-43C4-8A33-FA01CE82C72E}" type="pres">
      <dgm:prSet presAssocID="{C1D726E4-E60E-4B61-847C-30DB38F553E3}" presName="spaceB" presStyleCnt="0"/>
      <dgm:spPr/>
    </dgm:pt>
    <dgm:pt modelId="{248D368B-E9EE-4AF3-899A-32DF4D2A6BC2}" type="pres">
      <dgm:prSet presAssocID="{A340FC2C-BB55-4228-946B-B6D987DAE8CE}" presName="space" presStyleCnt="0"/>
      <dgm:spPr/>
    </dgm:pt>
    <dgm:pt modelId="{90583534-D108-48F6-97D3-67836EC6894E}" type="pres">
      <dgm:prSet presAssocID="{E3C4AD77-15BB-44B3-9E6F-992163515A34}" presName="compositeA" presStyleCnt="0"/>
      <dgm:spPr/>
    </dgm:pt>
    <dgm:pt modelId="{E10F8E36-E595-44FB-8B87-F6E1D6E84B9D}" type="pres">
      <dgm:prSet presAssocID="{E3C4AD77-15BB-44B3-9E6F-992163515A34}" presName="textA" presStyleLbl="revTx" presStyleIdx="8" presStyleCnt="13">
        <dgm:presLayoutVars>
          <dgm:bulletEnabled val="1"/>
        </dgm:presLayoutVars>
      </dgm:prSet>
      <dgm:spPr/>
    </dgm:pt>
    <dgm:pt modelId="{1DA30F0E-3A06-473A-B842-668CB200C78F}" type="pres">
      <dgm:prSet presAssocID="{E3C4AD77-15BB-44B3-9E6F-992163515A34}" presName="circleA" presStyleLbl="node1" presStyleIdx="8" presStyleCnt="13"/>
      <dgm:spPr/>
    </dgm:pt>
    <dgm:pt modelId="{E05D4F4C-7C89-4115-BC48-593BB297FFE2}" type="pres">
      <dgm:prSet presAssocID="{E3C4AD77-15BB-44B3-9E6F-992163515A34}" presName="spaceA" presStyleCnt="0"/>
      <dgm:spPr/>
    </dgm:pt>
    <dgm:pt modelId="{5A9CA2F0-2FCA-4251-96F1-29BBFE339393}" type="pres">
      <dgm:prSet presAssocID="{15163EE4-B0A5-42F0-93B9-F894FD80325B}" presName="space" presStyleCnt="0"/>
      <dgm:spPr/>
    </dgm:pt>
    <dgm:pt modelId="{5623E4D5-91DD-4E5C-8AD4-E500C507DF87}" type="pres">
      <dgm:prSet presAssocID="{E7749E89-DCD8-434A-B7EA-BAB8F8848A82}" presName="compositeB" presStyleCnt="0"/>
      <dgm:spPr/>
    </dgm:pt>
    <dgm:pt modelId="{59231C4A-67BD-4130-B4D7-7AB893288AFD}" type="pres">
      <dgm:prSet presAssocID="{E7749E89-DCD8-434A-B7EA-BAB8F8848A82}" presName="textB" presStyleLbl="revTx" presStyleIdx="9" presStyleCnt="13">
        <dgm:presLayoutVars>
          <dgm:bulletEnabled val="1"/>
        </dgm:presLayoutVars>
      </dgm:prSet>
      <dgm:spPr/>
    </dgm:pt>
    <dgm:pt modelId="{56639FFE-C076-4A6C-8B8A-74AF06C68BE8}" type="pres">
      <dgm:prSet presAssocID="{E7749E89-DCD8-434A-B7EA-BAB8F8848A82}" presName="circleB" presStyleLbl="node1" presStyleIdx="9" presStyleCnt="13"/>
      <dgm:spPr/>
    </dgm:pt>
    <dgm:pt modelId="{A4CE7370-FD3A-41A5-BBCD-F1973B72326C}" type="pres">
      <dgm:prSet presAssocID="{E7749E89-DCD8-434A-B7EA-BAB8F8848A82}" presName="spaceB" presStyleCnt="0"/>
      <dgm:spPr/>
    </dgm:pt>
    <dgm:pt modelId="{6E614A51-75FE-4015-AA81-67BB4DFDC8D0}" type="pres">
      <dgm:prSet presAssocID="{FF591F71-35AA-460B-AC8B-2AE507F83836}" presName="space" presStyleCnt="0"/>
      <dgm:spPr/>
    </dgm:pt>
    <dgm:pt modelId="{9B4447B9-F4CB-49E7-B65D-3401E67CF909}" type="pres">
      <dgm:prSet presAssocID="{9E89B9A0-E10D-4ADA-807C-DAAA90CA74C7}" presName="compositeA" presStyleCnt="0"/>
      <dgm:spPr/>
    </dgm:pt>
    <dgm:pt modelId="{E10ABE5D-F9B7-4A83-BC41-35635A8CEE0B}" type="pres">
      <dgm:prSet presAssocID="{9E89B9A0-E10D-4ADA-807C-DAAA90CA74C7}" presName="textA" presStyleLbl="revTx" presStyleIdx="10" presStyleCnt="13">
        <dgm:presLayoutVars>
          <dgm:bulletEnabled val="1"/>
        </dgm:presLayoutVars>
      </dgm:prSet>
      <dgm:spPr/>
    </dgm:pt>
    <dgm:pt modelId="{A36955F5-4044-4880-AD93-E27B60C390F7}" type="pres">
      <dgm:prSet presAssocID="{9E89B9A0-E10D-4ADA-807C-DAAA90CA74C7}" presName="circleA" presStyleLbl="node1" presStyleIdx="10" presStyleCnt="13"/>
      <dgm:spPr/>
    </dgm:pt>
    <dgm:pt modelId="{7118B930-D913-4EF0-8B01-33D9FB76EF28}" type="pres">
      <dgm:prSet presAssocID="{9E89B9A0-E10D-4ADA-807C-DAAA90CA74C7}" presName="spaceA" presStyleCnt="0"/>
      <dgm:spPr/>
    </dgm:pt>
    <dgm:pt modelId="{D2E5AC00-34C6-4977-8AC8-E365B2D50705}" type="pres">
      <dgm:prSet presAssocID="{7A23C67F-4148-4026-9A35-87D0AA7D7617}" presName="space" presStyleCnt="0"/>
      <dgm:spPr/>
    </dgm:pt>
    <dgm:pt modelId="{2EAD0F33-ADC9-44B1-8ECA-B100ED8D9490}" type="pres">
      <dgm:prSet presAssocID="{A7731B6E-E2D4-4E9D-A20A-FF2D9C6D7CDA}" presName="compositeB" presStyleCnt="0"/>
      <dgm:spPr/>
    </dgm:pt>
    <dgm:pt modelId="{165E6425-AA6B-45DD-9C83-6BC216A86510}" type="pres">
      <dgm:prSet presAssocID="{A7731B6E-E2D4-4E9D-A20A-FF2D9C6D7CDA}" presName="textB" presStyleLbl="revTx" presStyleIdx="11" presStyleCnt="13">
        <dgm:presLayoutVars>
          <dgm:bulletEnabled val="1"/>
        </dgm:presLayoutVars>
      </dgm:prSet>
      <dgm:spPr/>
    </dgm:pt>
    <dgm:pt modelId="{8C34BF41-8B36-402A-BA2E-B3BCA1CD8D11}" type="pres">
      <dgm:prSet presAssocID="{A7731B6E-E2D4-4E9D-A20A-FF2D9C6D7CDA}" presName="circleB" presStyleLbl="node1" presStyleIdx="11" presStyleCnt="13"/>
      <dgm:spPr/>
    </dgm:pt>
    <dgm:pt modelId="{39C3CEFC-735A-47DF-AD60-3E1803F33107}" type="pres">
      <dgm:prSet presAssocID="{A7731B6E-E2D4-4E9D-A20A-FF2D9C6D7CDA}" presName="spaceB" presStyleCnt="0"/>
      <dgm:spPr/>
    </dgm:pt>
    <dgm:pt modelId="{99A9F836-82EC-4D6A-A3E9-9E64EB97BBAA}" type="pres">
      <dgm:prSet presAssocID="{5CC2C948-2CEB-4009-B538-3EFCA8561903}" presName="space" presStyleCnt="0"/>
      <dgm:spPr/>
    </dgm:pt>
    <dgm:pt modelId="{1627C497-8B06-48A7-82EA-8DFA7087DF3A}" type="pres">
      <dgm:prSet presAssocID="{D6CF48BD-C41A-459F-BCFB-44F3349B000F}" presName="compositeA" presStyleCnt="0"/>
      <dgm:spPr/>
    </dgm:pt>
    <dgm:pt modelId="{BE3297A4-BEFD-4600-A319-EAC0AC922508}" type="pres">
      <dgm:prSet presAssocID="{D6CF48BD-C41A-459F-BCFB-44F3349B000F}" presName="textA" presStyleLbl="revTx" presStyleIdx="12" presStyleCnt="13">
        <dgm:presLayoutVars>
          <dgm:bulletEnabled val="1"/>
        </dgm:presLayoutVars>
      </dgm:prSet>
      <dgm:spPr/>
    </dgm:pt>
    <dgm:pt modelId="{E641C1C5-595B-44B4-94CE-58517621CC86}" type="pres">
      <dgm:prSet presAssocID="{D6CF48BD-C41A-459F-BCFB-44F3349B000F}" presName="circleA" presStyleLbl="node1" presStyleIdx="12" presStyleCnt="13"/>
      <dgm:spPr/>
    </dgm:pt>
    <dgm:pt modelId="{8EB40792-2EBD-405E-BF95-90F4FAFD3B87}" type="pres">
      <dgm:prSet presAssocID="{D6CF48BD-C41A-459F-BCFB-44F3349B000F}" presName="spaceA" presStyleCnt="0"/>
      <dgm:spPr/>
    </dgm:pt>
  </dgm:ptLst>
  <dgm:cxnLst>
    <dgm:cxn modelId="{679B6807-050C-4121-905C-5B90A1F37DB5}" type="presOf" srcId="{A7731B6E-E2D4-4E9D-A20A-FF2D9C6D7CDA}" destId="{165E6425-AA6B-45DD-9C83-6BC216A86510}" srcOrd="0" destOrd="0" presId="urn:microsoft.com/office/officeart/2005/8/layout/hProcess11"/>
    <dgm:cxn modelId="{D778E20E-26D9-44E8-AF5B-5092774572B2}" type="presOf" srcId="{E3C4AD77-15BB-44B3-9E6F-992163515A34}" destId="{E10F8E36-E595-44FB-8B87-F6E1D6E84B9D}" srcOrd="0" destOrd="0" presId="urn:microsoft.com/office/officeart/2005/8/layout/hProcess11"/>
    <dgm:cxn modelId="{E8F1DF11-EFF0-4635-B5C7-FE076CC772CB}" srcId="{C64C996C-136C-4130-9239-60B35529BFBD}" destId="{DD536F46-C1D4-4671-ADFB-775A17DB8EDE}" srcOrd="4" destOrd="0" parTransId="{C0E8793C-19A6-469D-9D12-4F8548C7BF22}" sibTransId="{1BBAC1BE-7B5A-4160-9C5B-5366436095A3}"/>
    <dgm:cxn modelId="{C5FBCF14-70A8-44C8-9682-9902C2998E9C}" srcId="{C64C996C-136C-4130-9239-60B35529BFBD}" destId="{D6CF48BD-C41A-459F-BCFB-44F3349B000F}" srcOrd="12" destOrd="0" parTransId="{AA76788F-0099-4507-ABFF-017FAD67DA48}" sibTransId="{1CA24C42-C4F6-4E3C-9455-892B1A142B07}"/>
    <dgm:cxn modelId="{77C7A719-8D7C-43A4-B523-0957F29FAE6C}" type="presOf" srcId="{FB4A2125-4776-42DB-B473-E248BAF9BB86}" destId="{5E3DA85A-A83B-4732-A06A-1DE20C9A8D0E}" srcOrd="0" destOrd="0" presId="urn:microsoft.com/office/officeart/2005/8/layout/hProcess11"/>
    <dgm:cxn modelId="{A7A2DF20-74E2-4342-8B42-32A3253CA4DF}" srcId="{C64C996C-136C-4130-9239-60B35529BFBD}" destId="{E3C4AD77-15BB-44B3-9E6F-992163515A34}" srcOrd="8" destOrd="0" parTransId="{DD6CF886-822C-4C79-9CC8-D25C0D8EED79}" sibTransId="{15163EE4-B0A5-42F0-93B9-F894FD80325B}"/>
    <dgm:cxn modelId="{39D11C22-7F3C-44D7-9664-6808AA2F9262}" srcId="{C64C996C-136C-4130-9239-60B35529BFBD}" destId="{C45B9EAE-5EA4-421A-93CF-DBD2865E56E9}" srcOrd="6" destOrd="0" parTransId="{3FF6823A-E6AD-4D7E-9054-EECC8F01C2A8}" sibTransId="{1236B896-055B-43F1-80A5-FC5B01F382B2}"/>
    <dgm:cxn modelId="{E33A8122-6FF5-43F0-9D4C-3CEA6E3A906F}" type="presOf" srcId="{B7F4BF5D-A707-44DD-9C05-2975919F08F6}" destId="{A4B83615-1CAD-4E49-B023-588295429C49}" srcOrd="0" destOrd="0" presId="urn:microsoft.com/office/officeart/2005/8/layout/hProcess11"/>
    <dgm:cxn modelId="{05949427-E7FD-4538-96E5-C54FDE31E1FF}" srcId="{C64C996C-136C-4130-9239-60B35529BFBD}" destId="{C1D726E4-E60E-4B61-847C-30DB38F553E3}" srcOrd="7" destOrd="0" parTransId="{89FD72DB-F122-4844-86FA-35AC0E45C7B8}" sibTransId="{A340FC2C-BB55-4228-946B-B6D987DAE8CE}"/>
    <dgm:cxn modelId="{14D21F34-6AB7-4626-B038-1A01917C6213}" srcId="{C64C996C-136C-4130-9239-60B35529BFBD}" destId="{FB4A2125-4776-42DB-B473-E248BAF9BB86}" srcOrd="1" destOrd="0" parTransId="{0988F351-DD2E-4DD2-BFF2-86B1C2AC0773}" sibTransId="{45818E24-259D-4DC2-9220-DDE832DF408E}"/>
    <dgm:cxn modelId="{69767167-9B61-44A7-8D7D-9EB793169678}" srcId="{C64C996C-136C-4130-9239-60B35529BFBD}" destId="{E37E8F41-83A0-413B-AD43-F0089BA1F1DC}" srcOrd="2" destOrd="0" parTransId="{1076B887-E947-476B-B964-DFF98F4B2993}" sibTransId="{752CF109-5ED1-4835-8AF2-0FC463CB8D24}"/>
    <dgm:cxn modelId="{7B7ADD4B-04C4-47BF-9045-77090BEFA924}" srcId="{C64C996C-136C-4130-9239-60B35529BFBD}" destId="{A7731B6E-E2D4-4E9D-A20A-FF2D9C6D7CDA}" srcOrd="11" destOrd="0" parTransId="{58B0B39C-0C22-4188-85B1-688094D84506}" sibTransId="{5CC2C948-2CEB-4009-B538-3EFCA8561903}"/>
    <dgm:cxn modelId="{AC8E2156-A442-48DF-B816-3D9593C5EB3D}" srcId="{C64C996C-136C-4130-9239-60B35529BFBD}" destId="{B7F4BF5D-A707-44DD-9C05-2975919F08F6}" srcOrd="3" destOrd="0" parTransId="{37735F2D-57C5-472E-8A1B-E911CC72F34A}" sibTransId="{26678A4A-B753-4CC2-9D02-000DF4E08A0C}"/>
    <dgm:cxn modelId="{65F9797C-3AD6-4FF8-9857-86443DE5785F}" type="presOf" srcId="{D6CF48BD-C41A-459F-BCFB-44F3349B000F}" destId="{BE3297A4-BEFD-4600-A319-EAC0AC922508}" srcOrd="0" destOrd="0" presId="urn:microsoft.com/office/officeart/2005/8/layout/hProcess11"/>
    <dgm:cxn modelId="{0435F892-2AEC-4E25-9649-DB64F617D833}" type="presOf" srcId="{793B0449-F3B8-41CF-B03C-A8060ED946AA}" destId="{943001C7-626D-4E02-BD5D-A8EA6C3ADF98}" srcOrd="0" destOrd="0" presId="urn:microsoft.com/office/officeart/2005/8/layout/hProcess11"/>
    <dgm:cxn modelId="{501C4E93-703A-469A-94DF-F951ED7933FC}" type="presOf" srcId="{E37E8F41-83A0-413B-AD43-F0089BA1F1DC}" destId="{6E69EBF5-857C-4617-80DC-9BC112A38EFB}" srcOrd="0" destOrd="0" presId="urn:microsoft.com/office/officeart/2005/8/layout/hProcess11"/>
    <dgm:cxn modelId="{3D1F5399-64C5-4145-965E-445A5540A537}" srcId="{C64C996C-136C-4130-9239-60B35529BFBD}" destId="{793B0449-F3B8-41CF-B03C-A8060ED946AA}" srcOrd="0" destOrd="0" parTransId="{F904DD19-18D4-480D-9443-EBFE459E93D9}" sibTransId="{4DC0239E-8B54-45C5-AB78-F5EEED23632B}"/>
    <dgm:cxn modelId="{8F1518B1-128F-419E-8C2A-8E822148914F}" srcId="{C64C996C-136C-4130-9239-60B35529BFBD}" destId="{E7749E89-DCD8-434A-B7EA-BAB8F8848A82}" srcOrd="9" destOrd="0" parTransId="{E6F1B9FE-6C9F-432A-86ED-CF26F8B56E4D}" sibTransId="{FF591F71-35AA-460B-AC8B-2AE507F83836}"/>
    <dgm:cxn modelId="{633E25B9-B30B-4292-9662-16B06BC977DC}" type="presOf" srcId="{C64C996C-136C-4130-9239-60B35529BFBD}" destId="{F6D3D47F-DDF8-4C5D-8F3A-F725087E0C7B}" srcOrd="0" destOrd="0" presId="urn:microsoft.com/office/officeart/2005/8/layout/hProcess11"/>
    <dgm:cxn modelId="{59AFE5CF-0F0C-4705-913E-4AD7F9CCFFD3}" type="presOf" srcId="{917C51FC-8EFF-4B20-9406-374E0D469499}" destId="{38F9B207-3537-403D-8A16-760C03E6CFD6}" srcOrd="0" destOrd="0" presId="urn:microsoft.com/office/officeart/2005/8/layout/hProcess11"/>
    <dgm:cxn modelId="{49B59BD5-8A49-4AAF-8655-4627C600D8B0}" type="presOf" srcId="{E7749E89-DCD8-434A-B7EA-BAB8F8848A82}" destId="{59231C4A-67BD-4130-B4D7-7AB893288AFD}" srcOrd="0" destOrd="0" presId="urn:microsoft.com/office/officeart/2005/8/layout/hProcess11"/>
    <dgm:cxn modelId="{F2C358DB-EEE2-4624-9027-9295E12E05BE}" srcId="{C64C996C-136C-4130-9239-60B35529BFBD}" destId="{917C51FC-8EFF-4B20-9406-374E0D469499}" srcOrd="5" destOrd="0" parTransId="{AC88B3FD-5D04-412F-9814-423CEA22F4A6}" sibTransId="{7E5523C3-EF99-4F89-AF2F-217A360DDF5C}"/>
    <dgm:cxn modelId="{962DD0DC-4828-4CB4-B78F-594D3B1F1BD2}" type="presOf" srcId="{C1D726E4-E60E-4B61-847C-30DB38F553E3}" destId="{F176CD74-147E-4039-A1A2-B7382A1C1205}" srcOrd="0" destOrd="0" presId="urn:microsoft.com/office/officeart/2005/8/layout/hProcess11"/>
    <dgm:cxn modelId="{C40D1ADD-542A-4159-8C0B-0103C90790C7}" type="presOf" srcId="{DD536F46-C1D4-4671-ADFB-775A17DB8EDE}" destId="{AEBA52E1-4FE6-410A-A75F-25586B4E805C}" srcOrd="0" destOrd="0" presId="urn:microsoft.com/office/officeart/2005/8/layout/hProcess11"/>
    <dgm:cxn modelId="{50F91BEE-33CE-46CB-9D13-5A9C46347216}" srcId="{C64C996C-136C-4130-9239-60B35529BFBD}" destId="{9E89B9A0-E10D-4ADA-807C-DAAA90CA74C7}" srcOrd="10" destOrd="0" parTransId="{67685ACC-9905-43A1-AC51-F452019C6B6F}" sibTransId="{7A23C67F-4148-4026-9A35-87D0AA7D7617}"/>
    <dgm:cxn modelId="{E720A1F7-C985-42B0-9AC9-F831A90AF21B}" type="presOf" srcId="{C45B9EAE-5EA4-421A-93CF-DBD2865E56E9}" destId="{CF69CF3F-6DB0-4592-863E-585BAB04FA31}" srcOrd="0" destOrd="0" presId="urn:microsoft.com/office/officeart/2005/8/layout/hProcess11"/>
    <dgm:cxn modelId="{923AA3FD-AC06-4700-B9C3-4C550DF6E4CB}" type="presOf" srcId="{9E89B9A0-E10D-4ADA-807C-DAAA90CA74C7}" destId="{E10ABE5D-F9B7-4A83-BC41-35635A8CEE0B}" srcOrd="0" destOrd="0" presId="urn:microsoft.com/office/officeart/2005/8/layout/hProcess11"/>
    <dgm:cxn modelId="{1A1D7799-4A5B-4A0E-8BDB-8F4773C8C020}" type="presParOf" srcId="{F6D3D47F-DDF8-4C5D-8F3A-F725087E0C7B}" destId="{563CFEAE-9F13-4F3A-9318-6F94D904ECCE}" srcOrd="0" destOrd="0" presId="urn:microsoft.com/office/officeart/2005/8/layout/hProcess11"/>
    <dgm:cxn modelId="{8612CA8D-8664-4932-8A4D-4709F13422E9}" type="presParOf" srcId="{F6D3D47F-DDF8-4C5D-8F3A-F725087E0C7B}" destId="{C74C4CAC-7F73-4BE7-B34B-D12E2A28B647}" srcOrd="1" destOrd="0" presId="urn:microsoft.com/office/officeart/2005/8/layout/hProcess11"/>
    <dgm:cxn modelId="{A649FD2C-28BB-453F-9463-F9A15633319D}" type="presParOf" srcId="{C74C4CAC-7F73-4BE7-B34B-D12E2A28B647}" destId="{5EE41742-994E-496A-AF6F-E5420CF4B4D1}" srcOrd="0" destOrd="0" presId="urn:microsoft.com/office/officeart/2005/8/layout/hProcess11"/>
    <dgm:cxn modelId="{91D537A9-2F2B-45FF-B4AC-A36ADCCEC31C}" type="presParOf" srcId="{5EE41742-994E-496A-AF6F-E5420CF4B4D1}" destId="{943001C7-626D-4E02-BD5D-A8EA6C3ADF98}" srcOrd="0" destOrd="0" presId="urn:microsoft.com/office/officeart/2005/8/layout/hProcess11"/>
    <dgm:cxn modelId="{A458E0A7-94D5-44BD-A96E-8C1EDAD81A44}" type="presParOf" srcId="{5EE41742-994E-496A-AF6F-E5420CF4B4D1}" destId="{570064C4-E210-4A96-8CC4-B8E3930161CB}" srcOrd="1" destOrd="0" presId="urn:microsoft.com/office/officeart/2005/8/layout/hProcess11"/>
    <dgm:cxn modelId="{D567FC18-C9EC-4273-A4A1-66CF09001D16}" type="presParOf" srcId="{5EE41742-994E-496A-AF6F-E5420CF4B4D1}" destId="{60981865-E8D1-400B-A682-DE5ACF7D69CB}" srcOrd="2" destOrd="0" presId="urn:microsoft.com/office/officeart/2005/8/layout/hProcess11"/>
    <dgm:cxn modelId="{5ED7CC60-32BF-4E47-BD73-0CBD81EAC0C8}" type="presParOf" srcId="{C74C4CAC-7F73-4BE7-B34B-D12E2A28B647}" destId="{7826453B-D706-441F-935F-B6556E9D568A}" srcOrd="1" destOrd="0" presId="urn:microsoft.com/office/officeart/2005/8/layout/hProcess11"/>
    <dgm:cxn modelId="{6CEFDD99-E4BD-4ED5-B688-03A6C2692851}" type="presParOf" srcId="{C74C4CAC-7F73-4BE7-B34B-D12E2A28B647}" destId="{4B6FC0A8-DBF7-4562-A934-C27D7A00968B}" srcOrd="2" destOrd="0" presId="urn:microsoft.com/office/officeart/2005/8/layout/hProcess11"/>
    <dgm:cxn modelId="{E93655D8-16A9-4B09-AA27-0E241E58EC2E}" type="presParOf" srcId="{4B6FC0A8-DBF7-4562-A934-C27D7A00968B}" destId="{5E3DA85A-A83B-4732-A06A-1DE20C9A8D0E}" srcOrd="0" destOrd="0" presId="urn:microsoft.com/office/officeart/2005/8/layout/hProcess11"/>
    <dgm:cxn modelId="{084D83F3-5DBC-4A6A-B0F5-F61FCFB134CE}" type="presParOf" srcId="{4B6FC0A8-DBF7-4562-A934-C27D7A00968B}" destId="{5A15F1C7-3A81-460E-8F18-385A940079C1}" srcOrd="1" destOrd="0" presId="urn:microsoft.com/office/officeart/2005/8/layout/hProcess11"/>
    <dgm:cxn modelId="{F0A2DE3E-2275-458F-A26F-A96238DA8228}" type="presParOf" srcId="{4B6FC0A8-DBF7-4562-A934-C27D7A00968B}" destId="{769F8140-8D82-418F-A2ED-419E4B34A0C9}" srcOrd="2" destOrd="0" presId="urn:microsoft.com/office/officeart/2005/8/layout/hProcess11"/>
    <dgm:cxn modelId="{7FEEAF4F-940F-45CA-9134-05793F1AB6A4}" type="presParOf" srcId="{C74C4CAC-7F73-4BE7-B34B-D12E2A28B647}" destId="{B8CD7418-BA87-4374-BE91-682EA16726DB}" srcOrd="3" destOrd="0" presId="urn:microsoft.com/office/officeart/2005/8/layout/hProcess11"/>
    <dgm:cxn modelId="{E89385C6-D1E3-4EA2-9ED4-18977A94882D}" type="presParOf" srcId="{C74C4CAC-7F73-4BE7-B34B-D12E2A28B647}" destId="{0E1D8E05-AE28-4AC5-A735-5AB603E81B01}" srcOrd="4" destOrd="0" presId="urn:microsoft.com/office/officeart/2005/8/layout/hProcess11"/>
    <dgm:cxn modelId="{D733EFEA-F65E-408C-B5A8-23F6801E3E2D}" type="presParOf" srcId="{0E1D8E05-AE28-4AC5-A735-5AB603E81B01}" destId="{6E69EBF5-857C-4617-80DC-9BC112A38EFB}" srcOrd="0" destOrd="0" presId="urn:microsoft.com/office/officeart/2005/8/layout/hProcess11"/>
    <dgm:cxn modelId="{44C8363A-92F1-41DA-95DB-BAA62FDEFAC6}" type="presParOf" srcId="{0E1D8E05-AE28-4AC5-A735-5AB603E81B01}" destId="{96ED25CE-1B91-42E8-A553-80A3FCF90875}" srcOrd="1" destOrd="0" presId="urn:microsoft.com/office/officeart/2005/8/layout/hProcess11"/>
    <dgm:cxn modelId="{FDD0553B-D293-46B1-9B93-5ACC8E9444D0}" type="presParOf" srcId="{0E1D8E05-AE28-4AC5-A735-5AB603E81B01}" destId="{5B809F6C-83D5-49F2-ACB4-FF08A1C3F74E}" srcOrd="2" destOrd="0" presId="urn:microsoft.com/office/officeart/2005/8/layout/hProcess11"/>
    <dgm:cxn modelId="{7A380084-DD42-4332-BD7D-0C67A78B6DDF}" type="presParOf" srcId="{C74C4CAC-7F73-4BE7-B34B-D12E2A28B647}" destId="{BBE6285D-2D81-4187-8F83-83A78B1D9272}" srcOrd="5" destOrd="0" presId="urn:microsoft.com/office/officeart/2005/8/layout/hProcess11"/>
    <dgm:cxn modelId="{162ABBE7-C002-4C5C-9115-C0219F253762}" type="presParOf" srcId="{C74C4CAC-7F73-4BE7-B34B-D12E2A28B647}" destId="{CFE5179A-EDF4-4FA6-B6D5-FA6A96EBF8C4}" srcOrd="6" destOrd="0" presId="urn:microsoft.com/office/officeart/2005/8/layout/hProcess11"/>
    <dgm:cxn modelId="{55363A2A-ED9F-4432-BA1D-20EEA0CA5039}" type="presParOf" srcId="{CFE5179A-EDF4-4FA6-B6D5-FA6A96EBF8C4}" destId="{A4B83615-1CAD-4E49-B023-588295429C49}" srcOrd="0" destOrd="0" presId="urn:microsoft.com/office/officeart/2005/8/layout/hProcess11"/>
    <dgm:cxn modelId="{7702FC9B-7C57-421B-BC64-436C533E2725}" type="presParOf" srcId="{CFE5179A-EDF4-4FA6-B6D5-FA6A96EBF8C4}" destId="{2A24C0A2-231C-449F-A281-E2B4EB74E0F4}" srcOrd="1" destOrd="0" presId="urn:microsoft.com/office/officeart/2005/8/layout/hProcess11"/>
    <dgm:cxn modelId="{44752C07-33EA-4F06-9342-5FC7D722E058}" type="presParOf" srcId="{CFE5179A-EDF4-4FA6-B6D5-FA6A96EBF8C4}" destId="{53D2E539-2651-4289-8141-9244AEB84260}" srcOrd="2" destOrd="0" presId="urn:microsoft.com/office/officeart/2005/8/layout/hProcess11"/>
    <dgm:cxn modelId="{FE811D7D-829C-427D-B77D-05C87FFE68B4}" type="presParOf" srcId="{C74C4CAC-7F73-4BE7-B34B-D12E2A28B647}" destId="{CE34000B-160E-4463-8D2E-A9B90ABEE4C0}" srcOrd="7" destOrd="0" presId="urn:microsoft.com/office/officeart/2005/8/layout/hProcess11"/>
    <dgm:cxn modelId="{9AA3F398-59FF-487C-96B2-97B7AFCFF81A}" type="presParOf" srcId="{C74C4CAC-7F73-4BE7-B34B-D12E2A28B647}" destId="{93A3C331-4385-40BE-96E3-A1DC4AA8F8F2}" srcOrd="8" destOrd="0" presId="urn:microsoft.com/office/officeart/2005/8/layout/hProcess11"/>
    <dgm:cxn modelId="{8000BB53-3551-4097-A9F0-555C860E2C54}" type="presParOf" srcId="{93A3C331-4385-40BE-96E3-A1DC4AA8F8F2}" destId="{AEBA52E1-4FE6-410A-A75F-25586B4E805C}" srcOrd="0" destOrd="0" presId="urn:microsoft.com/office/officeart/2005/8/layout/hProcess11"/>
    <dgm:cxn modelId="{3AA2FF2B-1A26-4080-A3E0-9C6F3937175C}" type="presParOf" srcId="{93A3C331-4385-40BE-96E3-A1DC4AA8F8F2}" destId="{8D1567FC-A685-4FE2-A2A4-173F5C55FECE}" srcOrd="1" destOrd="0" presId="urn:microsoft.com/office/officeart/2005/8/layout/hProcess11"/>
    <dgm:cxn modelId="{2488FE96-6611-4F05-A322-3B25B821CA5F}" type="presParOf" srcId="{93A3C331-4385-40BE-96E3-A1DC4AA8F8F2}" destId="{F877C470-A3A6-4631-8B53-63E807A06E23}" srcOrd="2" destOrd="0" presId="urn:microsoft.com/office/officeart/2005/8/layout/hProcess11"/>
    <dgm:cxn modelId="{E4447A7F-FA08-4313-BEA6-C59F778B3868}" type="presParOf" srcId="{C74C4CAC-7F73-4BE7-B34B-D12E2A28B647}" destId="{68F5E90D-34E0-44EF-B4E2-9379C46EF1E6}" srcOrd="9" destOrd="0" presId="urn:microsoft.com/office/officeart/2005/8/layout/hProcess11"/>
    <dgm:cxn modelId="{1DC4A2FA-A6CF-433C-85AD-5586AE3F6664}" type="presParOf" srcId="{C74C4CAC-7F73-4BE7-B34B-D12E2A28B647}" destId="{E3BDD1D2-BA5E-483B-9C28-60BF046ECF6A}" srcOrd="10" destOrd="0" presId="urn:microsoft.com/office/officeart/2005/8/layout/hProcess11"/>
    <dgm:cxn modelId="{D95239A6-8879-465C-B0A8-5A1ACCA98F04}" type="presParOf" srcId="{E3BDD1D2-BA5E-483B-9C28-60BF046ECF6A}" destId="{38F9B207-3537-403D-8A16-760C03E6CFD6}" srcOrd="0" destOrd="0" presId="urn:microsoft.com/office/officeart/2005/8/layout/hProcess11"/>
    <dgm:cxn modelId="{5F8D85EA-8EC4-4B8E-A0E8-44053D0F1ACF}" type="presParOf" srcId="{E3BDD1D2-BA5E-483B-9C28-60BF046ECF6A}" destId="{622AB4D3-D33F-4610-BBF6-B3705D308E3C}" srcOrd="1" destOrd="0" presId="urn:microsoft.com/office/officeart/2005/8/layout/hProcess11"/>
    <dgm:cxn modelId="{7F043973-97C9-48CC-A1E7-C25FA480F9BD}" type="presParOf" srcId="{E3BDD1D2-BA5E-483B-9C28-60BF046ECF6A}" destId="{65224458-C2E8-4DB7-B8AD-4B99D0747445}" srcOrd="2" destOrd="0" presId="urn:microsoft.com/office/officeart/2005/8/layout/hProcess11"/>
    <dgm:cxn modelId="{F0EFD85A-E0B4-49F9-B263-151A522BEA53}" type="presParOf" srcId="{C74C4CAC-7F73-4BE7-B34B-D12E2A28B647}" destId="{DE266C12-36BA-496C-9939-E02F28A60E89}" srcOrd="11" destOrd="0" presId="urn:microsoft.com/office/officeart/2005/8/layout/hProcess11"/>
    <dgm:cxn modelId="{8A686910-693C-4DA9-A56A-6C276A8C94C5}" type="presParOf" srcId="{C74C4CAC-7F73-4BE7-B34B-D12E2A28B647}" destId="{F7B54685-9A10-4E6D-BA8E-E964CCDE83E8}" srcOrd="12" destOrd="0" presId="urn:microsoft.com/office/officeart/2005/8/layout/hProcess11"/>
    <dgm:cxn modelId="{22E1E1A4-54FE-466C-9337-7866C5460585}" type="presParOf" srcId="{F7B54685-9A10-4E6D-BA8E-E964CCDE83E8}" destId="{CF69CF3F-6DB0-4592-863E-585BAB04FA31}" srcOrd="0" destOrd="0" presId="urn:microsoft.com/office/officeart/2005/8/layout/hProcess11"/>
    <dgm:cxn modelId="{BE7FAB8D-C53C-4C8D-B2C2-6D86173161FD}" type="presParOf" srcId="{F7B54685-9A10-4E6D-BA8E-E964CCDE83E8}" destId="{AE35F767-D019-4C98-AB87-EF27A35C6235}" srcOrd="1" destOrd="0" presId="urn:microsoft.com/office/officeart/2005/8/layout/hProcess11"/>
    <dgm:cxn modelId="{5723209C-908A-4447-B83A-97A8B422BED9}" type="presParOf" srcId="{F7B54685-9A10-4E6D-BA8E-E964CCDE83E8}" destId="{B20C208B-ACD4-4930-BB55-2FB145C0105B}" srcOrd="2" destOrd="0" presId="urn:microsoft.com/office/officeart/2005/8/layout/hProcess11"/>
    <dgm:cxn modelId="{ACBAA0D4-063A-4420-BACC-D1F2881A0334}" type="presParOf" srcId="{C74C4CAC-7F73-4BE7-B34B-D12E2A28B647}" destId="{FAA08780-0C5E-4B63-8D03-004FF30C8509}" srcOrd="13" destOrd="0" presId="urn:microsoft.com/office/officeart/2005/8/layout/hProcess11"/>
    <dgm:cxn modelId="{FA10CABB-6326-4CD1-954A-04E6CF8F1844}" type="presParOf" srcId="{C74C4CAC-7F73-4BE7-B34B-D12E2A28B647}" destId="{68100439-B793-459B-8064-0E03AD0609BF}" srcOrd="14" destOrd="0" presId="urn:microsoft.com/office/officeart/2005/8/layout/hProcess11"/>
    <dgm:cxn modelId="{80770E4C-72E6-4621-8177-41DCA46E6C49}" type="presParOf" srcId="{68100439-B793-459B-8064-0E03AD0609BF}" destId="{F176CD74-147E-4039-A1A2-B7382A1C1205}" srcOrd="0" destOrd="0" presId="urn:microsoft.com/office/officeart/2005/8/layout/hProcess11"/>
    <dgm:cxn modelId="{F9623378-FBB7-4C5C-A134-FF7035C7A2AB}" type="presParOf" srcId="{68100439-B793-459B-8064-0E03AD0609BF}" destId="{B1190601-EA80-40BF-8C7F-D27E5D79D6D0}" srcOrd="1" destOrd="0" presId="urn:microsoft.com/office/officeart/2005/8/layout/hProcess11"/>
    <dgm:cxn modelId="{BEE27ACB-2D05-44BD-B046-0FD2F2779F08}" type="presParOf" srcId="{68100439-B793-459B-8064-0E03AD0609BF}" destId="{CD6E7E54-0FFA-43C4-8A33-FA01CE82C72E}" srcOrd="2" destOrd="0" presId="urn:microsoft.com/office/officeart/2005/8/layout/hProcess11"/>
    <dgm:cxn modelId="{D4CB6BED-D049-49D6-87F7-37CA92E5853F}" type="presParOf" srcId="{C74C4CAC-7F73-4BE7-B34B-D12E2A28B647}" destId="{248D368B-E9EE-4AF3-899A-32DF4D2A6BC2}" srcOrd="15" destOrd="0" presId="urn:microsoft.com/office/officeart/2005/8/layout/hProcess11"/>
    <dgm:cxn modelId="{3F004D63-78B0-43EB-A7F7-C3C00EE6D8E7}" type="presParOf" srcId="{C74C4CAC-7F73-4BE7-B34B-D12E2A28B647}" destId="{90583534-D108-48F6-97D3-67836EC6894E}" srcOrd="16" destOrd="0" presId="urn:microsoft.com/office/officeart/2005/8/layout/hProcess11"/>
    <dgm:cxn modelId="{367F2396-E3EE-438C-BDE9-3285148A2F04}" type="presParOf" srcId="{90583534-D108-48F6-97D3-67836EC6894E}" destId="{E10F8E36-E595-44FB-8B87-F6E1D6E84B9D}" srcOrd="0" destOrd="0" presId="urn:microsoft.com/office/officeart/2005/8/layout/hProcess11"/>
    <dgm:cxn modelId="{7348A912-D5D4-4BB5-885E-B7307CFFB41D}" type="presParOf" srcId="{90583534-D108-48F6-97D3-67836EC6894E}" destId="{1DA30F0E-3A06-473A-B842-668CB200C78F}" srcOrd="1" destOrd="0" presId="urn:microsoft.com/office/officeart/2005/8/layout/hProcess11"/>
    <dgm:cxn modelId="{7D7EFDBC-510E-4632-9862-9336BBF7C7BB}" type="presParOf" srcId="{90583534-D108-48F6-97D3-67836EC6894E}" destId="{E05D4F4C-7C89-4115-BC48-593BB297FFE2}" srcOrd="2" destOrd="0" presId="urn:microsoft.com/office/officeart/2005/8/layout/hProcess11"/>
    <dgm:cxn modelId="{5D5417B4-B785-48FB-90D2-AB2CDB95EB1A}" type="presParOf" srcId="{C74C4CAC-7F73-4BE7-B34B-D12E2A28B647}" destId="{5A9CA2F0-2FCA-4251-96F1-29BBFE339393}" srcOrd="17" destOrd="0" presId="urn:microsoft.com/office/officeart/2005/8/layout/hProcess11"/>
    <dgm:cxn modelId="{1EDEFC2C-E281-42A8-8C37-F18DE4DC0AD2}" type="presParOf" srcId="{C74C4CAC-7F73-4BE7-B34B-D12E2A28B647}" destId="{5623E4D5-91DD-4E5C-8AD4-E500C507DF87}" srcOrd="18" destOrd="0" presId="urn:microsoft.com/office/officeart/2005/8/layout/hProcess11"/>
    <dgm:cxn modelId="{AE2DB891-9CAF-4B8C-B0E9-60B517D597A4}" type="presParOf" srcId="{5623E4D5-91DD-4E5C-8AD4-E500C507DF87}" destId="{59231C4A-67BD-4130-B4D7-7AB893288AFD}" srcOrd="0" destOrd="0" presId="urn:microsoft.com/office/officeart/2005/8/layout/hProcess11"/>
    <dgm:cxn modelId="{408BF756-288F-4137-9A7D-B311A45890C3}" type="presParOf" srcId="{5623E4D5-91DD-4E5C-8AD4-E500C507DF87}" destId="{56639FFE-C076-4A6C-8B8A-74AF06C68BE8}" srcOrd="1" destOrd="0" presId="urn:microsoft.com/office/officeart/2005/8/layout/hProcess11"/>
    <dgm:cxn modelId="{5DA801D3-1936-467D-BF9A-C2028E9AEDC8}" type="presParOf" srcId="{5623E4D5-91DD-4E5C-8AD4-E500C507DF87}" destId="{A4CE7370-FD3A-41A5-BBCD-F1973B72326C}" srcOrd="2" destOrd="0" presId="urn:microsoft.com/office/officeart/2005/8/layout/hProcess11"/>
    <dgm:cxn modelId="{C5D6BCEA-C0E9-4909-8B2D-A70577ED4A0F}" type="presParOf" srcId="{C74C4CAC-7F73-4BE7-B34B-D12E2A28B647}" destId="{6E614A51-75FE-4015-AA81-67BB4DFDC8D0}" srcOrd="19" destOrd="0" presId="urn:microsoft.com/office/officeart/2005/8/layout/hProcess11"/>
    <dgm:cxn modelId="{9B976C88-4E90-418F-81F9-6B2EF0DC003C}" type="presParOf" srcId="{C74C4CAC-7F73-4BE7-B34B-D12E2A28B647}" destId="{9B4447B9-F4CB-49E7-B65D-3401E67CF909}" srcOrd="20" destOrd="0" presId="urn:microsoft.com/office/officeart/2005/8/layout/hProcess11"/>
    <dgm:cxn modelId="{3E07D62D-30D7-45FF-91FF-1826DF1A15AA}" type="presParOf" srcId="{9B4447B9-F4CB-49E7-B65D-3401E67CF909}" destId="{E10ABE5D-F9B7-4A83-BC41-35635A8CEE0B}" srcOrd="0" destOrd="0" presId="urn:microsoft.com/office/officeart/2005/8/layout/hProcess11"/>
    <dgm:cxn modelId="{AE6C1985-A29E-47A9-8D5D-B77F232C07C9}" type="presParOf" srcId="{9B4447B9-F4CB-49E7-B65D-3401E67CF909}" destId="{A36955F5-4044-4880-AD93-E27B60C390F7}" srcOrd="1" destOrd="0" presId="urn:microsoft.com/office/officeart/2005/8/layout/hProcess11"/>
    <dgm:cxn modelId="{A4C33327-0D29-409E-B33A-7F986920FFAA}" type="presParOf" srcId="{9B4447B9-F4CB-49E7-B65D-3401E67CF909}" destId="{7118B930-D913-4EF0-8B01-33D9FB76EF28}" srcOrd="2" destOrd="0" presId="urn:microsoft.com/office/officeart/2005/8/layout/hProcess11"/>
    <dgm:cxn modelId="{87C75B96-AB38-4191-BDDE-09208E618778}" type="presParOf" srcId="{C74C4CAC-7F73-4BE7-B34B-D12E2A28B647}" destId="{D2E5AC00-34C6-4977-8AC8-E365B2D50705}" srcOrd="21" destOrd="0" presId="urn:microsoft.com/office/officeart/2005/8/layout/hProcess11"/>
    <dgm:cxn modelId="{307F5697-25E8-4BA6-9D04-D2D0EDB264E5}" type="presParOf" srcId="{C74C4CAC-7F73-4BE7-B34B-D12E2A28B647}" destId="{2EAD0F33-ADC9-44B1-8ECA-B100ED8D9490}" srcOrd="22" destOrd="0" presId="urn:microsoft.com/office/officeart/2005/8/layout/hProcess11"/>
    <dgm:cxn modelId="{67882332-ED9C-4A08-AB1B-CF29C17AC626}" type="presParOf" srcId="{2EAD0F33-ADC9-44B1-8ECA-B100ED8D9490}" destId="{165E6425-AA6B-45DD-9C83-6BC216A86510}" srcOrd="0" destOrd="0" presId="urn:microsoft.com/office/officeart/2005/8/layout/hProcess11"/>
    <dgm:cxn modelId="{D2C5597C-F325-4882-8FDA-286737C8A232}" type="presParOf" srcId="{2EAD0F33-ADC9-44B1-8ECA-B100ED8D9490}" destId="{8C34BF41-8B36-402A-BA2E-B3BCA1CD8D11}" srcOrd="1" destOrd="0" presId="urn:microsoft.com/office/officeart/2005/8/layout/hProcess11"/>
    <dgm:cxn modelId="{604E1DDC-7D6C-4241-9A1C-43ED61490B77}" type="presParOf" srcId="{2EAD0F33-ADC9-44B1-8ECA-B100ED8D9490}" destId="{39C3CEFC-735A-47DF-AD60-3E1803F33107}" srcOrd="2" destOrd="0" presId="urn:microsoft.com/office/officeart/2005/8/layout/hProcess11"/>
    <dgm:cxn modelId="{A6942003-649D-4C95-908F-3D7FF3AB91BC}" type="presParOf" srcId="{C74C4CAC-7F73-4BE7-B34B-D12E2A28B647}" destId="{99A9F836-82EC-4D6A-A3E9-9E64EB97BBAA}" srcOrd="23" destOrd="0" presId="urn:microsoft.com/office/officeart/2005/8/layout/hProcess11"/>
    <dgm:cxn modelId="{5F5C7AAD-28C0-4B80-9F0F-ED797F7A61B2}" type="presParOf" srcId="{C74C4CAC-7F73-4BE7-B34B-D12E2A28B647}" destId="{1627C497-8B06-48A7-82EA-8DFA7087DF3A}" srcOrd="24" destOrd="0" presId="urn:microsoft.com/office/officeart/2005/8/layout/hProcess11"/>
    <dgm:cxn modelId="{A4CC4095-FEDD-496A-B644-6B3115A6164B}" type="presParOf" srcId="{1627C497-8B06-48A7-82EA-8DFA7087DF3A}" destId="{BE3297A4-BEFD-4600-A319-EAC0AC922508}" srcOrd="0" destOrd="0" presId="urn:microsoft.com/office/officeart/2005/8/layout/hProcess11"/>
    <dgm:cxn modelId="{0A5CE61B-9C81-4922-A2CB-3450064E02DE}" type="presParOf" srcId="{1627C497-8B06-48A7-82EA-8DFA7087DF3A}" destId="{E641C1C5-595B-44B4-94CE-58517621CC86}" srcOrd="1" destOrd="0" presId="urn:microsoft.com/office/officeart/2005/8/layout/hProcess11"/>
    <dgm:cxn modelId="{86885DC1-FA2D-4D20-87F8-8B295A05DCB2}" type="presParOf" srcId="{1627C497-8B06-48A7-82EA-8DFA7087DF3A}" destId="{8EB40792-2EBD-405E-BF95-90F4FAFD3B8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0A105-1A04-46F4-A631-30F2955BB66B}">
      <dsp:nvSpPr>
        <dsp:cNvPr id="0" name=""/>
        <dsp:cNvSpPr/>
      </dsp:nvSpPr>
      <dsp:spPr>
        <a:xfrm>
          <a:off x="311479" y="347588"/>
          <a:ext cx="1123849" cy="11238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E2160-5148-4B6B-92BF-743A0F6CDEF4}">
      <dsp:nvSpPr>
        <dsp:cNvPr id="0" name=""/>
        <dsp:cNvSpPr/>
      </dsp:nvSpPr>
      <dsp:spPr>
        <a:xfrm>
          <a:off x="6269" y="1160933"/>
          <a:ext cx="2571502" cy="2514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/>
            <a:t>Web poslužitelj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 dirty="0"/>
            <a:t>Računalni softver koji služi za komunikaciju klijenta s aplikacijom</a:t>
          </a:r>
        </a:p>
      </dsp:txBody>
      <dsp:txXfrm>
        <a:off x="79907" y="1234571"/>
        <a:ext cx="2424226" cy="2366927"/>
      </dsp:txXfrm>
    </dsp:sp>
    <dsp:sp modelId="{75BBCFB1-7D3B-4315-8247-B62D71A2A6EA}">
      <dsp:nvSpPr>
        <dsp:cNvPr id="0" name=""/>
        <dsp:cNvSpPr/>
      </dsp:nvSpPr>
      <dsp:spPr>
        <a:xfrm>
          <a:off x="2290820" y="600564"/>
          <a:ext cx="855491" cy="617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2200" kern="1200"/>
        </a:p>
      </dsp:txBody>
      <dsp:txXfrm>
        <a:off x="2290820" y="724143"/>
        <a:ext cx="670122" cy="370738"/>
      </dsp:txXfrm>
    </dsp:sp>
    <dsp:sp modelId="{A3F22D1A-AAB8-45DC-968D-6B71C1F1EAC0}">
      <dsp:nvSpPr>
        <dsp:cNvPr id="0" name=""/>
        <dsp:cNvSpPr/>
      </dsp:nvSpPr>
      <dsp:spPr>
        <a:xfrm>
          <a:off x="3879589" y="347588"/>
          <a:ext cx="1123849" cy="11238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F4B8B-38D0-4C4C-A551-FD93E5EF0725}">
      <dsp:nvSpPr>
        <dsp:cNvPr id="0" name=""/>
        <dsp:cNvSpPr/>
      </dsp:nvSpPr>
      <dsp:spPr>
        <a:xfrm>
          <a:off x="3574379" y="1160933"/>
          <a:ext cx="2571502" cy="2514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/>
            <a:t>Web aplikacija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 dirty="0"/>
            <a:t>Softver pokrenut na web poslužitelju koji koristi korisnik</a:t>
          </a:r>
        </a:p>
      </dsp:txBody>
      <dsp:txXfrm>
        <a:off x="3648017" y="1234571"/>
        <a:ext cx="2424226" cy="2366927"/>
      </dsp:txXfrm>
    </dsp:sp>
    <dsp:sp modelId="{68EDACD7-DEAC-4D91-A641-C075B958AC83}">
      <dsp:nvSpPr>
        <dsp:cNvPr id="0" name=""/>
        <dsp:cNvSpPr/>
      </dsp:nvSpPr>
      <dsp:spPr>
        <a:xfrm>
          <a:off x="5858930" y="600564"/>
          <a:ext cx="855491" cy="617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2200" kern="1200"/>
        </a:p>
      </dsp:txBody>
      <dsp:txXfrm>
        <a:off x="5858930" y="724143"/>
        <a:ext cx="670122" cy="370738"/>
      </dsp:txXfrm>
    </dsp:sp>
    <dsp:sp modelId="{01F658D6-A05B-4BA1-925A-EDE86A4D1EBC}">
      <dsp:nvSpPr>
        <dsp:cNvPr id="0" name=""/>
        <dsp:cNvSpPr/>
      </dsp:nvSpPr>
      <dsp:spPr>
        <a:xfrm>
          <a:off x="7447699" y="347588"/>
          <a:ext cx="1123849" cy="11238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F93BB-E3F1-4BE2-AB1C-02DF0866875A}">
      <dsp:nvSpPr>
        <dsp:cNvPr id="0" name=""/>
        <dsp:cNvSpPr/>
      </dsp:nvSpPr>
      <dsp:spPr>
        <a:xfrm>
          <a:off x="7142489" y="1160933"/>
          <a:ext cx="2571502" cy="2514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/>
            <a:t>Baza podataka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 dirty="0"/>
            <a:t>Relacijska baza čiji je zadatak pohrana, izmjena i dohvat podataka za obradu.</a:t>
          </a:r>
        </a:p>
      </dsp:txBody>
      <dsp:txXfrm>
        <a:off x="7216127" y="1234571"/>
        <a:ext cx="2424226" cy="2366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CFEAE-9F13-4F3A-9318-6F94D904ECCE}">
      <dsp:nvSpPr>
        <dsp:cNvPr id="0" name=""/>
        <dsp:cNvSpPr/>
      </dsp:nvSpPr>
      <dsp:spPr>
        <a:xfrm>
          <a:off x="0" y="1163768"/>
          <a:ext cx="11248555" cy="155169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0D1D5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001C7-626D-4E02-BD5D-A8EA6C3ADF98}">
      <dsp:nvSpPr>
        <dsp:cNvPr id="0" name=""/>
        <dsp:cNvSpPr/>
      </dsp:nvSpPr>
      <dsp:spPr>
        <a:xfrm>
          <a:off x="2965" y="0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1. tjedan – upoznavanje tima</a:t>
          </a:r>
        </a:p>
      </dsp:txBody>
      <dsp:txXfrm>
        <a:off x="2965" y="0"/>
        <a:ext cx="743953" cy="1551690"/>
      </dsp:txXfrm>
    </dsp:sp>
    <dsp:sp modelId="{570064C4-E210-4A96-8CC4-B8E3930161CB}">
      <dsp:nvSpPr>
        <dsp:cNvPr id="0" name=""/>
        <dsp:cNvSpPr/>
      </dsp:nvSpPr>
      <dsp:spPr>
        <a:xfrm>
          <a:off x="180981" y="1745652"/>
          <a:ext cx="387922" cy="3879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DA85A-A83B-4732-A06A-1DE20C9A8D0E}">
      <dsp:nvSpPr>
        <dsp:cNvPr id="0" name=""/>
        <dsp:cNvSpPr/>
      </dsp:nvSpPr>
      <dsp:spPr>
        <a:xfrm>
          <a:off x="784117" y="2327536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2. tjedan – određivanje uloga</a:t>
          </a:r>
        </a:p>
      </dsp:txBody>
      <dsp:txXfrm>
        <a:off x="784117" y="2327536"/>
        <a:ext cx="743953" cy="1551690"/>
      </dsp:txXfrm>
    </dsp:sp>
    <dsp:sp modelId="{5A15F1C7-3A81-460E-8F18-385A940079C1}">
      <dsp:nvSpPr>
        <dsp:cNvPr id="0" name=""/>
        <dsp:cNvSpPr/>
      </dsp:nvSpPr>
      <dsp:spPr>
        <a:xfrm>
          <a:off x="962132" y="1745652"/>
          <a:ext cx="387922" cy="387922"/>
        </a:xfrm>
        <a:prstGeom prst="ellipse">
          <a:avLst/>
        </a:prstGeom>
        <a:solidFill>
          <a:schemeClr val="accent5">
            <a:hueOff val="870041"/>
            <a:satOff val="-2087"/>
            <a:lumOff val="1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9EBF5-857C-4617-80DC-9BC112A38EFB}">
      <dsp:nvSpPr>
        <dsp:cNvPr id="0" name=""/>
        <dsp:cNvSpPr/>
      </dsp:nvSpPr>
      <dsp:spPr>
        <a:xfrm>
          <a:off x="1565268" y="0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3. tjedan – specifikacija aplikacije</a:t>
          </a:r>
        </a:p>
      </dsp:txBody>
      <dsp:txXfrm>
        <a:off x="1565268" y="0"/>
        <a:ext cx="743953" cy="1551690"/>
      </dsp:txXfrm>
    </dsp:sp>
    <dsp:sp modelId="{96ED25CE-1B91-42E8-A553-80A3FCF90875}">
      <dsp:nvSpPr>
        <dsp:cNvPr id="0" name=""/>
        <dsp:cNvSpPr/>
      </dsp:nvSpPr>
      <dsp:spPr>
        <a:xfrm>
          <a:off x="1743283" y="1745652"/>
          <a:ext cx="387922" cy="387922"/>
        </a:xfrm>
        <a:prstGeom prst="ellipse">
          <a:avLst/>
        </a:prstGeom>
        <a:solidFill>
          <a:schemeClr val="accent5">
            <a:hueOff val="1740083"/>
            <a:satOff val="-4173"/>
            <a:lumOff val="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3615-1CAD-4E49-B023-588295429C49}">
      <dsp:nvSpPr>
        <dsp:cNvPr id="0" name=""/>
        <dsp:cNvSpPr/>
      </dsp:nvSpPr>
      <dsp:spPr>
        <a:xfrm>
          <a:off x="2346419" y="2327536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4. tjedan – izgled aplikacije</a:t>
          </a:r>
        </a:p>
      </dsp:txBody>
      <dsp:txXfrm>
        <a:off x="2346419" y="2327536"/>
        <a:ext cx="743953" cy="1551690"/>
      </dsp:txXfrm>
    </dsp:sp>
    <dsp:sp modelId="{2A24C0A2-231C-449F-A281-E2B4EB74E0F4}">
      <dsp:nvSpPr>
        <dsp:cNvPr id="0" name=""/>
        <dsp:cNvSpPr/>
      </dsp:nvSpPr>
      <dsp:spPr>
        <a:xfrm>
          <a:off x="2524434" y="1745652"/>
          <a:ext cx="387922" cy="387922"/>
        </a:xfrm>
        <a:prstGeom prst="ellipse">
          <a:avLst/>
        </a:prstGeom>
        <a:solidFill>
          <a:schemeClr val="accent5">
            <a:hueOff val="2610124"/>
            <a:satOff val="-6260"/>
            <a:lumOff val="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A52E1-4FE6-410A-A75F-25586B4E805C}">
      <dsp:nvSpPr>
        <dsp:cNvPr id="0" name=""/>
        <dsp:cNvSpPr/>
      </dsp:nvSpPr>
      <dsp:spPr>
        <a:xfrm>
          <a:off x="3127570" y="0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5. tjedan – implementacija funkcionalnosti</a:t>
          </a:r>
        </a:p>
      </dsp:txBody>
      <dsp:txXfrm>
        <a:off x="3127570" y="0"/>
        <a:ext cx="743953" cy="1551690"/>
      </dsp:txXfrm>
    </dsp:sp>
    <dsp:sp modelId="{8D1567FC-A685-4FE2-A2A4-173F5C55FECE}">
      <dsp:nvSpPr>
        <dsp:cNvPr id="0" name=""/>
        <dsp:cNvSpPr/>
      </dsp:nvSpPr>
      <dsp:spPr>
        <a:xfrm>
          <a:off x="3305586" y="1745652"/>
          <a:ext cx="387922" cy="387922"/>
        </a:xfrm>
        <a:prstGeom prst="ellipse">
          <a:avLst/>
        </a:prstGeom>
        <a:solidFill>
          <a:schemeClr val="accent5">
            <a:hueOff val="3480166"/>
            <a:satOff val="-8347"/>
            <a:lumOff val="6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9B207-3537-403D-8A16-760C03E6CFD6}">
      <dsp:nvSpPr>
        <dsp:cNvPr id="0" name=""/>
        <dsp:cNvSpPr/>
      </dsp:nvSpPr>
      <dsp:spPr>
        <a:xfrm>
          <a:off x="3908721" y="2327536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6. tjedan – ispitivanje funkcionalnosti</a:t>
          </a:r>
        </a:p>
      </dsp:txBody>
      <dsp:txXfrm>
        <a:off x="3908721" y="2327536"/>
        <a:ext cx="743953" cy="1551690"/>
      </dsp:txXfrm>
    </dsp:sp>
    <dsp:sp modelId="{622AB4D3-D33F-4610-BBF6-B3705D308E3C}">
      <dsp:nvSpPr>
        <dsp:cNvPr id="0" name=""/>
        <dsp:cNvSpPr/>
      </dsp:nvSpPr>
      <dsp:spPr>
        <a:xfrm>
          <a:off x="4086737" y="1745652"/>
          <a:ext cx="387922" cy="387922"/>
        </a:xfrm>
        <a:prstGeom prst="ellipse">
          <a:avLst/>
        </a:prstGeom>
        <a:solidFill>
          <a:schemeClr val="accent5">
            <a:hueOff val="4350207"/>
            <a:satOff val="-10433"/>
            <a:lumOff val="8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9CF3F-6DB0-4592-863E-585BAB04FA31}">
      <dsp:nvSpPr>
        <dsp:cNvPr id="0" name=""/>
        <dsp:cNvSpPr/>
      </dsp:nvSpPr>
      <dsp:spPr>
        <a:xfrm>
          <a:off x="4689872" y="0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7. tjedan – dokumentacija</a:t>
          </a:r>
        </a:p>
      </dsp:txBody>
      <dsp:txXfrm>
        <a:off x="4689872" y="0"/>
        <a:ext cx="743953" cy="1551690"/>
      </dsp:txXfrm>
    </dsp:sp>
    <dsp:sp modelId="{AE35F767-D019-4C98-AB87-EF27A35C6235}">
      <dsp:nvSpPr>
        <dsp:cNvPr id="0" name=""/>
        <dsp:cNvSpPr/>
      </dsp:nvSpPr>
      <dsp:spPr>
        <a:xfrm>
          <a:off x="4867888" y="1745652"/>
          <a:ext cx="387922" cy="387922"/>
        </a:xfrm>
        <a:prstGeom prst="ellipse">
          <a:avLst/>
        </a:prstGeom>
        <a:solidFill>
          <a:schemeClr val="accent5">
            <a:hueOff val="5220249"/>
            <a:satOff val="-12520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6CD74-147E-4039-A1A2-B7382A1C1205}">
      <dsp:nvSpPr>
        <dsp:cNvPr id="0" name=""/>
        <dsp:cNvSpPr/>
      </dsp:nvSpPr>
      <dsp:spPr>
        <a:xfrm>
          <a:off x="5471024" y="2327536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8. tjedan – razvoj ostalih funckionalnosti</a:t>
          </a:r>
        </a:p>
      </dsp:txBody>
      <dsp:txXfrm>
        <a:off x="5471024" y="2327536"/>
        <a:ext cx="743953" cy="1551690"/>
      </dsp:txXfrm>
    </dsp:sp>
    <dsp:sp modelId="{B1190601-EA80-40BF-8C7F-D27E5D79D6D0}">
      <dsp:nvSpPr>
        <dsp:cNvPr id="0" name=""/>
        <dsp:cNvSpPr/>
      </dsp:nvSpPr>
      <dsp:spPr>
        <a:xfrm>
          <a:off x="5649039" y="1745652"/>
          <a:ext cx="387922" cy="387922"/>
        </a:xfrm>
        <a:prstGeom prst="ellipse">
          <a:avLst/>
        </a:prstGeom>
        <a:solidFill>
          <a:schemeClr val="accent5">
            <a:hueOff val="6090290"/>
            <a:satOff val="-14607"/>
            <a:lumOff val="11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F8E36-E595-44FB-8B87-F6E1D6E84B9D}">
      <dsp:nvSpPr>
        <dsp:cNvPr id="0" name=""/>
        <dsp:cNvSpPr/>
      </dsp:nvSpPr>
      <dsp:spPr>
        <a:xfrm>
          <a:off x="6252175" y="0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9. tjedan – ispitivanje funkcionalnosti</a:t>
          </a:r>
        </a:p>
      </dsp:txBody>
      <dsp:txXfrm>
        <a:off x="6252175" y="0"/>
        <a:ext cx="743953" cy="1551690"/>
      </dsp:txXfrm>
    </dsp:sp>
    <dsp:sp modelId="{1DA30F0E-3A06-473A-B842-668CB200C78F}">
      <dsp:nvSpPr>
        <dsp:cNvPr id="0" name=""/>
        <dsp:cNvSpPr/>
      </dsp:nvSpPr>
      <dsp:spPr>
        <a:xfrm>
          <a:off x="6430190" y="1745652"/>
          <a:ext cx="387922" cy="387922"/>
        </a:xfrm>
        <a:prstGeom prst="ellipse">
          <a:avLst/>
        </a:prstGeom>
        <a:solidFill>
          <a:schemeClr val="accent5">
            <a:hueOff val="6960331"/>
            <a:satOff val="-16693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31C4A-67BD-4130-B4D7-7AB893288AFD}">
      <dsp:nvSpPr>
        <dsp:cNvPr id="0" name=""/>
        <dsp:cNvSpPr/>
      </dsp:nvSpPr>
      <dsp:spPr>
        <a:xfrm>
          <a:off x="7033326" y="2327536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10. tjedan – razvoj grafičkog izgleda aplikacije</a:t>
          </a:r>
        </a:p>
      </dsp:txBody>
      <dsp:txXfrm>
        <a:off x="7033326" y="2327536"/>
        <a:ext cx="743953" cy="1551690"/>
      </dsp:txXfrm>
    </dsp:sp>
    <dsp:sp modelId="{56639FFE-C076-4A6C-8B8A-74AF06C68BE8}">
      <dsp:nvSpPr>
        <dsp:cNvPr id="0" name=""/>
        <dsp:cNvSpPr/>
      </dsp:nvSpPr>
      <dsp:spPr>
        <a:xfrm>
          <a:off x="7211341" y="1745652"/>
          <a:ext cx="387922" cy="387922"/>
        </a:xfrm>
        <a:prstGeom prst="ellipse">
          <a:avLst/>
        </a:prstGeom>
        <a:solidFill>
          <a:schemeClr val="accent5">
            <a:hueOff val="7830373"/>
            <a:satOff val="-18780"/>
            <a:lumOff val="1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ABE5D-F9B7-4A83-BC41-35635A8CEE0B}">
      <dsp:nvSpPr>
        <dsp:cNvPr id="0" name=""/>
        <dsp:cNvSpPr/>
      </dsp:nvSpPr>
      <dsp:spPr>
        <a:xfrm>
          <a:off x="7814477" y="0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11. tjedan – promjena određenih funkcionalnosti</a:t>
          </a:r>
        </a:p>
      </dsp:txBody>
      <dsp:txXfrm>
        <a:off x="7814477" y="0"/>
        <a:ext cx="743953" cy="1551690"/>
      </dsp:txXfrm>
    </dsp:sp>
    <dsp:sp modelId="{A36955F5-4044-4880-AD93-E27B60C390F7}">
      <dsp:nvSpPr>
        <dsp:cNvPr id="0" name=""/>
        <dsp:cNvSpPr/>
      </dsp:nvSpPr>
      <dsp:spPr>
        <a:xfrm>
          <a:off x="7992493" y="1745652"/>
          <a:ext cx="387922" cy="387922"/>
        </a:xfrm>
        <a:prstGeom prst="ellipse">
          <a:avLst/>
        </a:prstGeom>
        <a:solidFill>
          <a:schemeClr val="accent5">
            <a:hueOff val="8700414"/>
            <a:satOff val="-20867"/>
            <a:lumOff val="16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E6425-AA6B-45DD-9C83-6BC216A86510}">
      <dsp:nvSpPr>
        <dsp:cNvPr id="0" name=""/>
        <dsp:cNvSpPr/>
      </dsp:nvSpPr>
      <dsp:spPr>
        <a:xfrm>
          <a:off x="8595628" y="2327536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12. tjedan – završno ispitivanje funckionalnosti</a:t>
          </a:r>
        </a:p>
      </dsp:txBody>
      <dsp:txXfrm>
        <a:off x="8595628" y="2327536"/>
        <a:ext cx="743953" cy="1551690"/>
      </dsp:txXfrm>
    </dsp:sp>
    <dsp:sp modelId="{8C34BF41-8B36-402A-BA2E-B3BCA1CD8D11}">
      <dsp:nvSpPr>
        <dsp:cNvPr id="0" name=""/>
        <dsp:cNvSpPr/>
      </dsp:nvSpPr>
      <dsp:spPr>
        <a:xfrm>
          <a:off x="8773644" y="1745652"/>
          <a:ext cx="387922" cy="387922"/>
        </a:xfrm>
        <a:prstGeom prst="ellipse">
          <a:avLst/>
        </a:prstGeom>
        <a:solidFill>
          <a:schemeClr val="accent5">
            <a:hueOff val="9570456"/>
            <a:satOff val="-22953"/>
            <a:lumOff val="17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297A4-BEFD-4600-A319-EAC0AC922508}">
      <dsp:nvSpPr>
        <dsp:cNvPr id="0" name=""/>
        <dsp:cNvSpPr/>
      </dsp:nvSpPr>
      <dsp:spPr>
        <a:xfrm>
          <a:off x="9376780" y="0"/>
          <a:ext cx="743953" cy="155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800" kern="1200" dirty="0"/>
            <a:t>13. tjedan – završna dokumentacija</a:t>
          </a:r>
        </a:p>
      </dsp:txBody>
      <dsp:txXfrm>
        <a:off x="9376780" y="0"/>
        <a:ext cx="743953" cy="1551690"/>
      </dsp:txXfrm>
    </dsp:sp>
    <dsp:sp modelId="{E641C1C5-595B-44B4-94CE-58517621CC86}">
      <dsp:nvSpPr>
        <dsp:cNvPr id="0" name=""/>
        <dsp:cNvSpPr/>
      </dsp:nvSpPr>
      <dsp:spPr>
        <a:xfrm>
          <a:off x="9554795" y="1745652"/>
          <a:ext cx="387922" cy="387922"/>
        </a:xfrm>
        <a:prstGeom prst="ellipse">
          <a:avLst/>
        </a:prstGeom>
        <a:solidFill>
          <a:schemeClr val="accent5">
            <a:hueOff val="10440497"/>
            <a:satOff val="-25040"/>
            <a:lumOff val="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A12F7-0870-4291-9BDE-66907E08B2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87F132-87E1-4420-84FF-79B9A7CAB432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80453B-2C7E-4EDC-9750-645738C3BC85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04746CD-E756-4B2E-8FB8-79FEB7C4B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A10BB16-8AA2-4A75-9479-2AFA10B4A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DF99283-CF3D-4D41-A950-B0D4CD31B2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76D121-A07C-48F3-A919-7C337F90E8F2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05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3691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795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62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024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71159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3898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932411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5395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EF37C60-CF22-447A-97DA-94A318AA87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474528-0357-4394-AEA0-4382EAB6C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19CABA4-43BF-4937-A0FA-0A1C54EA603C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F29940-133F-419B-AF7E-E2CB1DF5A14B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636823-76CD-47C5-8EE3-C2E7CA126F01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73DEF3-2BF7-4407-A3D5-F11CACA731B8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BDD6AD4F-7B5A-4BE1-9044-1ED1524B4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28BBCA45-E133-46AB-A898-7C9574DA4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913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4228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70986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3706A-C032-4FF3-BC3F-D326040C067D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ADB7CA6-F8EF-4C40-9807-15A438D06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150FB6C-A3EA-4978-BDB0-4FF436D7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4A59CB9-2D03-4671-AF5B-C5C3F2DA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D47B-738B-43A7-B1D6-BB1F61D439A9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6804DB-E5EA-4B03-930E-4136155A1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31C978A-3C3C-47A7-9541-5CCAA8182F73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228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83521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419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5963EC4-9397-44B4-B070-E93655DFE2D3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56464E4-A515-46CD-975E-5B0D94B91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AAC828A-FCE2-4721-9671-62062D142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BA0E3C4-D932-4E44-BE31-71FF5CCA7A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7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51F27F-98F9-A147-8986-34441C7B752D}" type="datetime1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1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4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654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pino.pavlic@fer.hr" TargetMode="External"/><Relationship Id="rId3" Type="http://schemas.openxmlformats.org/officeDocument/2006/relationships/hyperlink" Target="mailto:josip.srzic@fer.hr" TargetMode="External"/><Relationship Id="rId7" Type="http://schemas.openxmlformats.org/officeDocument/2006/relationships/hyperlink" Target="mailto:petra.cukrov@fer.h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tea.kristo@fer.hr" TargetMode="External"/><Relationship Id="rId5" Type="http://schemas.openxmlformats.org/officeDocument/2006/relationships/hyperlink" Target="mailto:marta.dulibic@fer.hr" TargetMode="External"/><Relationship Id="rId4" Type="http://schemas.openxmlformats.org/officeDocument/2006/relationships/hyperlink" Target="mailto:lucija.aleksic@fer.hr" TargetMode="External"/><Relationship Id="rId9" Type="http://schemas.openxmlformats.org/officeDocument/2006/relationships/hyperlink" Target="mailto:toni.drezga@fer.h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MY VINYL COLLECTION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sCROZ PROSJEČNI</a:t>
            </a:r>
            <a:endParaRPr lang="en-US" dirty="0"/>
          </a:p>
        </p:txBody>
      </p:sp>
      <p:pic>
        <p:nvPicPr>
          <p:cNvPr id="7" name="Picture Placeholder 6" descr="Circle&#10;&#10;Description automatically generated">
            <a:extLst>
              <a:ext uri="{FF2B5EF4-FFF2-40B4-BE49-F238E27FC236}">
                <a16:creationId xmlns:a16="http://schemas.microsoft.com/office/drawing/2014/main" id="{8526C6FB-59B8-47C2-893E-1698E0A2E1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222" b="2222"/>
          <a:stretch>
            <a:fillRect/>
          </a:stretch>
        </p:blipFill>
        <p:spPr>
          <a:xfrm>
            <a:off x="704850" y="776169"/>
            <a:ext cx="5305661" cy="530566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9BA46E-227C-4316-A989-E81CFFE4F8AA}"/>
              </a:ext>
            </a:extLst>
          </p:cNvPr>
          <p:cNvSpPr txBox="1"/>
          <p:nvPr/>
        </p:nvSpPr>
        <p:spPr>
          <a:xfrm>
            <a:off x="7395099" y="6488668"/>
            <a:ext cx="4796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Programsko inženjerstvo ak. god. 2021./2022.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ABC74D-A6A5-4A06-94F7-BB8E2AE4650C}"/>
              </a:ext>
            </a:extLst>
          </p:cNvPr>
          <p:cNvSpPr/>
          <p:nvPr/>
        </p:nvSpPr>
        <p:spPr>
          <a:xfrm>
            <a:off x="9703293" y="266330"/>
            <a:ext cx="2246051" cy="887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E0A74AF-55D8-4EAC-BF85-4CE229E2B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543" y="0"/>
            <a:ext cx="1979476" cy="12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0640-C9A4-43F6-8C2B-A0C23D7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45" y="692792"/>
            <a:ext cx="4049896" cy="1001537"/>
          </a:xfrm>
        </p:spPr>
        <p:txBody>
          <a:bodyPr>
            <a:normAutofit/>
          </a:bodyPr>
          <a:lstStyle/>
          <a:p>
            <a:r>
              <a:rPr lang="hr-HR" sz="3200" b="1" dirty="0"/>
              <a:t>ORGANIZACIJA RADA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D1A15-1398-4060-9751-034DE508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9BDB0D-00C7-4E14-942B-1060D0ACF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393961"/>
              </p:ext>
            </p:extLst>
          </p:nvPr>
        </p:nvGraphicFramePr>
        <p:xfrm>
          <a:off x="791045" y="2285981"/>
          <a:ext cx="11248555" cy="3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95C8997-0C09-4829-B770-0DE75715E031}"/>
              </a:ext>
            </a:extLst>
          </p:cNvPr>
          <p:cNvSpPr/>
          <p:nvPr/>
        </p:nvSpPr>
        <p:spPr>
          <a:xfrm>
            <a:off x="301753" y="6010183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94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DA80-F34B-4AC0-8950-4819D78C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200" b="1" dirty="0"/>
              <a:t>Naučene lekcije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4CA3-7285-4F66-9E22-034B29AB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00B050"/>
                </a:solidFill>
              </a:rPr>
              <a:t>  Odgovornost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00B050"/>
                </a:solidFill>
              </a:rPr>
              <a:t>  Rad u timu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00B050"/>
                </a:solidFill>
              </a:rPr>
              <a:t>  Podjela posla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00B050"/>
                </a:solidFill>
              </a:rPr>
              <a:t>  UML dijagrami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00B050"/>
                </a:solidFill>
              </a:rPr>
              <a:t>  </a:t>
            </a:r>
            <a:r>
              <a:rPr lang="hr-HR" dirty="0">
                <a:solidFill>
                  <a:srgbClr val="FFC000"/>
                </a:solidFill>
              </a:rPr>
              <a:t>Vremenska organizacija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C000"/>
                </a:solidFill>
              </a:rPr>
              <a:t>  Komunikacija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0000"/>
                </a:solidFill>
              </a:rPr>
              <a:t>  Propustiti/zakasniti na termin odgovaranja/rok predaje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83FD5-1E09-482A-99A7-9451B70A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223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88C67C-9DC2-41B7-8CA8-9544898A5C05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b="1"/>
              <a:t>POPIS ČLANOVA</a:t>
            </a:r>
            <a:endParaRPr lang="hr-HR" sz="3200" b="1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C9A92A4-4F0A-46FD-B495-15F2A061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8CE2E-4C7F-4F79-A14F-1DBA20075602}"/>
              </a:ext>
            </a:extLst>
          </p:cNvPr>
          <p:cNvSpPr txBox="1"/>
          <p:nvPr/>
        </p:nvSpPr>
        <p:spPr>
          <a:xfrm>
            <a:off x="3059962" y="2413337"/>
            <a:ext cx="22107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800" b="1" dirty="0"/>
              <a:t>Josip Srzić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dirty="0"/>
              <a:t>Lucija Aleksić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800" dirty="0"/>
              <a:t>Marta Dulibić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dirty="0"/>
              <a:t>Tea Krišto</a:t>
            </a:r>
            <a:endParaRPr lang="hr-HR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dirty="0"/>
              <a:t>Petra Cukrov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800" dirty="0"/>
              <a:t>Pino Pav</a:t>
            </a:r>
            <a:r>
              <a:rPr lang="hr-HR" dirty="0"/>
              <a:t>lić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800" dirty="0"/>
              <a:t>Toni Drezga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7214F-9F2A-411A-B30F-35237E1E4582}"/>
              </a:ext>
            </a:extLst>
          </p:cNvPr>
          <p:cNvSpPr txBox="1"/>
          <p:nvPr/>
        </p:nvSpPr>
        <p:spPr>
          <a:xfrm>
            <a:off x="5581291" y="2413337"/>
            <a:ext cx="2329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linkClick r:id="rId3"/>
              </a:rPr>
              <a:t>josip.srzic@fer.hr</a:t>
            </a:r>
            <a:endParaRPr lang="hr-HR" dirty="0"/>
          </a:p>
          <a:p>
            <a:r>
              <a:rPr lang="hr-HR" dirty="0">
                <a:hlinkClick r:id="rId4"/>
              </a:rPr>
              <a:t>lucija.aleksic@fer.hr</a:t>
            </a:r>
            <a:endParaRPr lang="hr-HR" dirty="0"/>
          </a:p>
          <a:p>
            <a:r>
              <a:rPr lang="hr-HR" dirty="0">
                <a:hlinkClick r:id="rId5"/>
              </a:rPr>
              <a:t>marta.dulibic@fer.hr</a:t>
            </a:r>
            <a:endParaRPr lang="hr-HR" dirty="0"/>
          </a:p>
          <a:p>
            <a:r>
              <a:rPr lang="hr-HR" dirty="0">
                <a:hlinkClick r:id="rId6"/>
              </a:rPr>
              <a:t>tea.kristo@fer.hr</a:t>
            </a:r>
            <a:endParaRPr lang="hr-HR" dirty="0"/>
          </a:p>
          <a:p>
            <a:r>
              <a:rPr lang="hr-HR" dirty="0">
                <a:hlinkClick r:id="rId7"/>
              </a:rPr>
              <a:t>petra.cukrov@fer.hr</a:t>
            </a:r>
            <a:endParaRPr lang="hr-HR" dirty="0"/>
          </a:p>
          <a:p>
            <a:r>
              <a:rPr lang="hr-HR" dirty="0">
                <a:hlinkClick r:id="rId8"/>
              </a:rPr>
              <a:t>pino.pavlic@fer.hr</a:t>
            </a:r>
            <a:endParaRPr lang="hr-HR" dirty="0"/>
          </a:p>
          <a:p>
            <a:r>
              <a:rPr lang="hr-HR" dirty="0">
                <a:hlinkClick r:id="rId9"/>
              </a:rPr>
              <a:t>toni.drezga@fer.hr</a:t>
            </a:r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011C0-A527-4AFE-9987-E65484703B7D}"/>
              </a:ext>
            </a:extLst>
          </p:cNvPr>
          <p:cNvSpPr/>
          <p:nvPr/>
        </p:nvSpPr>
        <p:spPr>
          <a:xfrm>
            <a:off x="310718" y="6018809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43" y="769860"/>
            <a:ext cx="4645281" cy="1026168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1598BE-CB07-44A9-8D2D-A2196F4627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288ED-3E9F-44F4-95BC-BBFE8E8E9FA3}"/>
              </a:ext>
            </a:extLst>
          </p:cNvPr>
          <p:cNvSpPr/>
          <p:nvPr/>
        </p:nvSpPr>
        <p:spPr>
          <a:xfrm>
            <a:off x="310718" y="6010183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26C18-F823-4FE2-A53F-7C82730FB539}"/>
              </a:ext>
            </a:extLst>
          </p:cNvPr>
          <p:cNvSpPr txBox="1"/>
          <p:nvPr/>
        </p:nvSpPr>
        <p:spPr>
          <a:xfrm>
            <a:off x="736847" y="2308194"/>
            <a:ext cx="4645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Opis zadatka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Pregled zahtjeva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Korišteni alati i tehnologije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Arhitektura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Organizacija rada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Iskustva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F2869-F713-48DA-B691-54E2D86ED82F}"/>
              </a:ext>
            </a:extLst>
          </p:cNvPr>
          <p:cNvSpPr/>
          <p:nvPr/>
        </p:nvSpPr>
        <p:spPr>
          <a:xfrm>
            <a:off x="310718" y="6018809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15" y="836762"/>
            <a:ext cx="4599134" cy="988396"/>
          </a:xfrm>
        </p:spPr>
        <p:txBody>
          <a:bodyPr/>
          <a:lstStyle/>
          <a:p>
            <a:r>
              <a:rPr lang="hr-HR" dirty="0"/>
              <a:t>OPIS ZADATKA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52" y="1825625"/>
            <a:ext cx="3838035" cy="4351338"/>
          </a:xfrm>
        </p:spPr>
        <p:txBody>
          <a:bodyPr/>
          <a:lstStyle/>
          <a:p>
            <a:pPr marL="0" indent="0">
              <a:buNone/>
            </a:pPr>
            <a:r>
              <a:rPr lang="hr-HR" sz="1800" dirty="0"/>
              <a:t>Aplikacija za entuzijaste za vinile koja im olakšava potragu i trgovanje s njima.</a:t>
            </a:r>
          </a:p>
          <a:p>
            <a:pPr marL="0" indent="0">
              <a:buNone/>
            </a:pPr>
            <a:r>
              <a:rPr lang="hr-HR" sz="1800" dirty="0"/>
              <a:t>Na tržištu ne susrećemo aplikaciju koja je u ovolikoj mjeri specijalizirana za vinile, no postoje aplikacije kao što su Njuškalo, Oglasnik.hr gdje se mogu kupiti.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Placeholder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9B0FB3F-1F50-4CED-A147-65C839D7A1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42" r="2242"/>
          <a:stretch>
            <a:fillRect/>
          </a:stretch>
        </p:blipFill>
        <p:spPr>
          <a:xfrm rot="19887684">
            <a:off x="5453149" y="986576"/>
            <a:ext cx="4884848" cy="488484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F89A78-8FC1-4B15-8069-41DE21445AA6}"/>
              </a:ext>
            </a:extLst>
          </p:cNvPr>
          <p:cNvSpPr/>
          <p:nvPr/>
        </p:nvSpPr>
        <p:spPr>
          <a:xfrm>
            <a:off x="310718" y="6010183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8" b="15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29" y="616909"/>
            <a:ext cx="10844502" cy="834448"/>
          </a:xfrm>
        </p:spPr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hr-HR" sz="1400" dirty="0"/>
              <a:t>Neregistrirani korisnik može se registrirati se u sustav, stvoriti novi korisnicki račun.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hr-HR" sz="1400" dirty="0"/>
              <a:t>Registrirani korisnik može </a:t>
            </a:r>
            <a:r>
              <a:rPr lang="pl-PL" sz="1400" dirty="0"/>
              <a:t>stvarati kolekcije i podkolekcije vinila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l-PL" sz="1400" dirty="0"/>
              <a:t>Registrirani korisnik može </a:t>
            </a:r>
            <a:r>
              <a:rPr lang="hr-HR" sz="1400" dirty="0"/>
              <a:t>objavljivati oglase za prodaju ili razmjenu</a:t>
            </a:r>
          </a:p>
          <a:p>
            <a:pPr marL="342900" indent="-342900" algn="l">
              <a:buFont typeface="+mj-lt"/>
              <a:buAutoNum type="arabicPeriod"/>
            </a:pPr>
            <a:r>
              <a:rPr lang="hr-HR" sz="1400" dirty="0"/>
              <a:t>Registrirani korisnik može pratiti druge korisnike</a:t>
            </a:r>
            <a:endParaRPr lang="pl-PL" sz="1400" dirty="0"/>
          </a:p>
          <a:p>
            <a:pPr marL="342900" indent="-342900" algn="l">
              <a:buFont typeface="+mj-lt"/>
              <a:buAutoNum type="arabicPeriod"/>
            </a:pPr>
            <a:r>
              <a:rPr lang="hr-HR" sz="1400" dirty="0"/>
              <a:t>Administrator može blokirati i aktivirati korisnicki račun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6392" b="6392"/>
          <a:stretch/>
        </p:blipFill>
        <p:spPr>
          <a:xfrm>
            <a:off x="3883819" y="1630018"/>
            <a:ext cx="4424362" cy="437321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hr-HR" sz="1400" dirty="0"/>
              <a:t>Sustav treba omoguciti rad više korisnika u stvarnom vremenu</a:t>
            </a:r>
          </a:p>
          <a:p>
            <a:pPr marL="342900" indent="-342900" algn="l">
              <a:buFont typeface="+mj-lt"/>
              <a:buAutoNum type="arabicPeriod"/>
            </a:pPr>
            <a:r>
              <a:rPr lang="hr-HR" sz="1400" dirty="0"/>
              <a:t>Sustav treba biti implementiran kao web aplikacija koristeci skriptne jezike</a:t>
            </a:r>
          </a:p>
          <a:p>
            <a:pPr marL="342900" indent="-342900" algn="l">
              <a:buFont typeface="+mj-lt"/>
              <a:buAutoNum type="arabicPeriod"/>
            </a:pPr>
            <a:r>
              <a:rPr lang="hr-HR" sz="1400" dirty="0"/>
              <a:t>Sustav treba biti jednostavan za koristenje, korisnici se moraju znati koristiti sučeljem bez opširnih uputa</a:t>
            </a:r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hr-HR" dirty="0"/>
              <a:t>funkcionalni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hr-HR" dirty="0"/>
              <a:t>Nefunkcionalni i zahtjevi domene</a:t>
            </a:r>
            <a:endParaRPr lang="en-US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8" b="158"/>
          <a:stretch>
            <a:fillRect/>
          </a:stretch>
        </p:blipFill>
        <p:spPr/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D9A62C-7C5C-49C3-9931-53EBA6B92EF8}"/>
              </a:ext>
            </a:extLst>
          </p:cNvPr>
          <p:cNvSpPr/>
          <p:nvPr/>
        </p:nvSpPr>
        <p:spPr>
          <a:xfrm>
            <a:off x="310718" y="6010183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370901"/>
            <a:ext cx="11150600" cy="920336"/>
          </a:xfrm>
        </p:spPr>
        <p:txBody>
          <a:bodyPr/>
          <a:lstStyle/>
          <a:p>
            <a:r>
              <a:rPr lang="hr-HR" dirty="0"/>
              <a:t>Korišteni alati i tehnologije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IDE korišten za pisanje koda kod razvoja back enda i front enda.</a:t>
            </a:r>
          </a:p>
          <a:p>
            <a:r>
              <a:rPr lang="hr-HR" sz="1400" dirty="0"/>
              <a:t>https://www.jetbrains.com/idea/</a:t>
            </a: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hr-HR" dirty="0"/>
              <a:t>Intellij IDEA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hr-HR" dirty="0"/>
              <a:t>HTTP klijent korišten za razvoj i testiranje poziva u API-ju.       </a:t>
            </a:r>
            <a:r>
              <a:rPr lang="hr-HR" dirty="0">
                <a:solidFill>
                  <a:schemeClr val="bg1"/>
                </a:solidFill>
              </a:rPr>
              <a:t>aa</a:t>
            </a:r>
          </a:p>
          <a:p>
            <a:r>
              <a:rPr lang="en-US" sz="1400" dirty="0"/>
              <a:t>https://www.postman.com/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hr-HR" dirty="0"/>
              <a:t>POSTMAN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hr-HR" dirty="0"/>
              <a:t>Alat za održavanje i manipulaciju Postgres bazama.  </a:t>
            </a:r>
            <a:r>
              <a:rPr lang="hr-HR" dirty="0">
                <a:solidFill>
                  <a:schemeClr val="bg1"/>
                </a:solidFill>
              </a:rPr>
              <a:t>a</a:t>
            </a:r>
          </a:p>
          <a:p>
            <a:r>
              <a:rPr lang="en-US" sz="1400" dirty="0"/>
              <a:t>https://www.pgadmin.org/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hr-HR" dirty="0"/>
              <a:t>PGADMIN 4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hr-HR" dirty="0"/>
              <a:t>Container-based cloud platforma korištena za deploy i održavanje aplikacije.</a:t>
            </a:r>
          </a:p>
          <a:p>
            <a:r>
              <a:rPr lang="en-US" sz="1400" dirty="0"/>
              <a:t>https://dashboard.heroku.com/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hr-HR" dirty="0"/>
              <a:t>HEROKU</a:t>
            </a:r>
            <a:endParaRPr lang="en-US" dirty="0"/>
          </a:p>
        </p:txBody>
      </p:sp>
      <p:pic>
        <p:nvPicPr>
          <p:cNvPr id="25" name="Picture Placeholder 24" descr="Icon&#10;&#10;Description automatically generated">
            <a:extLst>
              <a:ext uri="{FF2B5EF4-FFF2-40B4-BE49-F238E27FC236}">
                <a16:creationId xmlns:a16="http://schemas.microsoft.com/office/drawing/2014/main" id="{D57AEA18-A00F-4852-82FF-3A8CFBFAF5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7" name="Picture Placeholder 26" descr="A picture containing logo&#10;&#10;Description automatically generated">
            <a:extLst>
              <a:ext uri="{FF2B5EF4-FFF2-40B4-BE49-F238E27FC236}">
                <a16:creationId xmlns:a16="http://schemas.microsoft.com/office/drawing/2014/main" id="{5AD724A9-EEF8-459B-A111-9B6441878D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4260" t="12450" r="63700" b="8599"/>
          <a:stretch/>
        </p:blipFill>
        <p:spPr>
          <a:xfrm>
            <a:off x="3965891" y="1871035"/>
            <a:ext cx="1430337" cy="1430337"/>
          </a:xfrm>
        </p:spPr>
      </p:pic>
      <p:pic>
        <p:nvPicPr>
          <p:cNvPr id="29" name="Picture Placeholder 28" descr="Icon&#10;&#10;Description automatically generated">
            <a:extLst>
              <a:ext uri="{FF2B5EF4-FFF2-40B4-BE49-F238E27FC236}">
                <a16:creationId xmlns:a16="http://schemas.microsoft.com/office/drawing/2014/main" id="{116852E7-90B4-4871-9FB7-32034F719D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1535" b="1535"/>
          <a:stretch>
            <a:fillRect/>
          </a:stretch>
        </p:blipFill>
        <p:spPr/>
      </p:pic>
      <p:pic>
        <p:nvPicPr>
          <p:cNvPr id="31" name="Picture Placeholder 3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19B81EF-6F14-4C80-86F6-3A1A5102FB7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l="20568" t="-117" r="20949" b="22140"/>
          <a:stretch/>
        </p:blipFill>
        <p:spPr>
          <a:xfrm>
            <a:off x="9648155" y="1884414"/>
            <a:ext cx="1430336" cy="1430336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915B669-3A3B-468C-BA92-E5101C34DA1C}"/>
              </a:ext>
            </a:extLst>
          </p:cNvPr>
          <p:cNvSpPr/>
          <p:nvPr/>
        </p:nvSpPr>
        <p:spPr>
          <a:xfrm>
            <a:off x="310718" y="6010183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B61F90E-9797-4991-9F90-65BBE0A90250}"/>
              </a:ext>
            </a:extLst>
          </p:cNvPr>
          <p:cNvSpPr txBox="1">
            <a:spLocks/>
          </p:cNvSpPr>
          <p:nvPr/>
        </p:nvSpPr>
        <p:spPr>
          <a:xfrm>
            <a:off x="839609" y="831069"/>
            <a:ext cx="11150600" cy="92033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b="0" dirty="0"/>
              <a:t>alati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600" b="1" dirty="0"/>
              <a:t>Java</a:t>
            </a:r>
            <a:r>
              <a:rPr lang="hr-HR" b="1" dirty="0"/>
              <a:t>Script</a:t>
            </a:r>
          </a:p>
          <a:p>
            <a:r>
              <a:rPr lang="hr-HR" dirty="0"/>
              <a:t>Programski jezik</a:t>
            </a:r>
          </a:p>
          <a:p>
            <a:endParaRPr lang="hr-HR" dirty="0"/>
          </a:p>
          <a:p>
            <a:r>
              <a:rPr lang="hr-HR" sz="1600" b="1" dirty="0"/>
              <a:t>Rea</a:t>
            </a:r>
            <a:r>
              <a:rPr lang="hr-HR" b="1" dirty="0"/>
              <a:t>ctJS</a:t>
            </a:r>
          </a:p>
          <a:p>
            <a:r>
              <a:rPr lang="hr-HR" sz="1600" dirty="0"/>
              <a:t>Radni okvir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hr-HR" dirty="0"/>
              <a:t>Front end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hr-HR" sz="1600" b="1" dirty="0"/>
              <a:t>Java</a:t>
            </a:r>
          </a:p>
          <a:p>
            <a:r>
              <a:rPr lang="hr-HR" dirty="0"/>
              <a:t>Programski jezik</a:t>
            </a:r>
          </a:p>
          <a:p>
            <a:endParaRPr lang="hr-HR" sz="1600" dirty="0"/>
          </a:p>
          <a:p>
            <a:r>
              <a:rPr lang="hr-HR" sz="1600" b="1" dirty="0"/>
              <a:t>Spring Boot</a:t>
            </a:r>
          </a:p>
          <a:p>
            <a:r>
              <a:rPr lang="hr-HR" dirty="0"/>
              <a:t>Radni okvir</a:t>
            </a:r>
            <a:endParaRPr lang="en-US" sz="1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hr-HR" dirty="0"/>
              <a:t>BACK END</a:t>
            </a:r>
            <a:endParaRPr lang="en-US" dirty="0"/>
          </a:p>
        </p:txBody>
      </p:sp>
      <p:pic>
        <p:nvPicPr>
          <p:cNvPr id="29" name="Picture Placeholder 28" descr="Web design outline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2969" y="1850968"/>
            <a:ext cx="605487" cy="605487"/>
          </a:xfrm>
        </p:spPr>
      </p:pic>
      <p:pic>
        <p:nvPicPr>
          <p:cNvPr id="31" name="Picture Placeholder 30" descr="Network diagram outline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8782" y="4906113"/>
            <a:ext cx="605487" cy="605487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565F026-E60A-4A3B-B9E9-2BE2FEE5D471}"/>
              </a:ext>
            </a:extLst>
          </p:cNvPr>
          <p:cNvSpPr txBox="1">
            <a:spLocks/>
          </p:cNvSpPr>
          <p:nvPr/>
        </p:nvSpPr>
        <p:spPr>
          <a:xfrm>
            <a:off x="839609" y="370901"/>
            <a:ext cx="11150600" cy="92033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Korišteni alati i tehnologije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00D989-D4F6-4BFB-A0EB-0769529BACE2}"/>
              </a:ext>
            </a:extLst>
          </p:cNvPr>
          <p:cNvSpPr txBox="1">
            <a:spLocks/>
          </p:cNvSpPr>
          <p:nvPr/>
        </p:nvSpPr>
        <p:spPr>
          <a:xfrm>
            <a:off x="839609" y="831069"/>
            <a:ext cx="11150600" cy="92033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b="0" dirty="0"/>
              <a:t>tehnologija</a:t>
            </a:r>
            <a:endParaRPr lang="en-US" b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D9A88-A13F-45F6-8897-C3527A1D7CEA}"/>
              </a:ext>
            </a:extLst>
          </p:cNvPr>
          <p:cNvSpPr/>
          <p:nvPr/>
        </p:nvSpPr>
        <p:spPr>
          <a:xfrm>
            <a:off x="310718" y="6010183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3124-3092-40AB-8711-3EDC897A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68" y="1039785"/>
            <a:ext cx="11150600" cy="605487"/>
          </a:xfrm>
        </p:spPr>
        <p:txBody>
          <a:bodyPr/>
          <a:lstStyle/>
          <a:p>
            <a:r>
              <a:rPr lang="hr-HR" dirty="0"/>
              <a:t>Korišteni alati i tehnologije</a:t>
            </a:r>
            <a:br>
              <a:rPr lang="en-US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E9D6-D9E5-437A-B6B7-8ECC338B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Texmaker</a:t>
            </a:r>
          </a:p>
          <a:p>
            <a:r>
              <a:rPr lang="hr-HR" dirty="0"/>
              <a:t>višeplatformski LaTeX uređivač otvorenog koda</a:t>
            </a:r>
            <a:r>
              <a:rPr lang="hr-H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B477-00F0-436C-868A-DDEF0AA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6AB43-19DD-40F9-ABCE-8A88170B0E4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hr-HR" dirty="0"/>
              <a:t>Dokumentacija</a:t>
            </a:r>
          </a:p>
        </p:txBody>
      </p:sp>
      <p:pic>
        <p:nvPicPr>
          <p:cNvPr id="13" name="Picture Placeholder 12" descr="Shape&#10;&#10;Description automatically generated with low confidence">
            <a:extLst>
              <a:ext uri="{FF2B5EF4-FFF2-40B4-BE49-F238E27FC236}">
                <a16:creationId xmlns:a16="http://schemas.microsoft.com/office/drawing/2014/main" id="{D3DB3084-7C73-4F08-81C3-006AE5BD669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644166-7488-4C93-94C0-603FEF227CEF}"/>
              </a:ext>
            </a:extLst>
          </p:cNvPr>
          <p:cNvSpPr/>
          <p:nvPr/>
        </p:nvSpPr>
        <p:spPr>
          <a:xfrm>
            <a:off x="310718" y="6010183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FB232-8C55-4C1E-A126-024D336E982E}"/>
              </a:ext>
            </a:extLst>
          </p:cNvPr>
          <p:cNvSpPr/>
          <p:nvPr/>
        </p:nvSpPr>
        <p:spPr>
          <a:xfrm>
            <a:off x="5892351" y="4286741"/>
            <a:ext cx="6299649" cy="16568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49C2B-DD43-4786-8611-40E93A5210F6}"/>
              </a:ext>
            </a:extLst>
          </p:cNvPr>
          <p:cNvSpPr txBox="1"/>
          <p:nvPr/>
        </p:nvSpPr>
        <p:spPr>
          <a:xfrm>
            <a:off x="775889" y="1210685"/>
            <a:ext cx="35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>
                <a:latin typeface="+mj-lt"/>
              </a:rPr>
              <a:t>TEHNOLOGIJA</a:t>
            </a:r>
          </a:p>
        </p:txBody>
      </p:sp>
    </p:spTree>
    <p:extLst>
      <p:ext uri="{BB962C8B-B14F-4D97-AF65-F5344CB8AC3E}">
        <p14:creationId xmlns:p14="http://schemas.microsoft.com/office/powerpoint/2010/main" val="298854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DB1545-6E79-4F44-8AB1-B3B7ED4B1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0821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AFAC1-A0C5-481D-B61D-949EAA8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DD55B-8106-4BFC-AF96-B8CE3FD0FE65}"/>
              </a:ext>
            </a:extLst>
          </p:cNvPr>
          <p:cNvSpPr txBox="1">
            <a:spLocks/>
          </p:cNvSpPr>
          <p:nvPr/>
        </p:nvSpPr>
        <p:spPr>
          <a:xfrm>
            <a:off x="756504" y="902659"/>
            <a:ext cx="10844502" cy="83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b="1" dirty="0"/>
              <a:t>ARHITEKTURA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0894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E7FFF84-81D5-4D49-BD57-53FE2D999EDC}"/>
              </a:ext>
            </a:extLst>
          </p:cNvPr>
          <p:cNvSpPr/>
          <p:nvPr/>
        </p:nvSpPr>
        <p:spPr>
          <a:xfrm>
            <a:off x="9817100" y="1812771"/>
            <a:ext cx="854075" cy="85407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98318" y="1988373"/>
            <a:ext cx="502873" cy="50287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29" y="616909"/>
            <a:ext cx="10844502" cy="834448"/>
          </a:xfrm>
        </p:spPr>
        <p:txBody>
          <a:bodyPr/>
          <a:lstStyle/>
          <a:p>
            <a:r>
              <a:rPr lang="hr-HR" dirty="0"/>
              <a:t>ORGANIZACIJA RADA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582150" y="3207024"/>
            <a:ext cx="2390540" cy="25046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400" dirty="0"/>
              <a:t>Marta Dulibić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400" dirty="0"/>
              <a:t>Tea Krišto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400" dirty="0"/>
              <a:t>Pino Pavlić</a:t>
            </a:r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hr-HR" dirty="0"/>
              <a:t>Front end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hr-HR" dirty="0"/>
              <a:t>BACK END</a:t>
            </a:r>
            <a:endParaRPr lang="en-US" dirty="0"/>
          </a:p>
        </p:txBody>
      </p:sp>
      <p:pic>
        <p:nvPicPr>
          <p:cNvPr id="83" name="Picture Placeholder 82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90627" y="1988373"/>
            <a:ext cx="502873" cy="50287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D9A62C-7C5C-49C3-9931-53EBA6B92EF8}"/>
              </a:ext>
            </a:extLst>
          </p:cNvPr>
          <p:cNvSpPr/>
          <p:nvPr/>
        </p:nvSpPr>
        <p:spPr>
          <a:xfrm>
            <a:off x="310718" y="6010183"/>
            <a:ext cx="1544715" cy="847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8BB34A-0FF6-4ECE-8E0B-AAE394FDB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234" y="1631985"/>
            <a:ext cx="3899532" cy="4378198"/>
          </a:xfrm>
          <a:prstGeom prst="rect">
            <a:avLst/>
          </a:prstGeom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52579F76-67F1-4599-919C-7544E0294990}"/>
              </a:ext>
            </a:extLst>
          </p:cNvPr>
          <p:cNvSpPr txBox="1">
            <a:spLocks/>
          </p:cNvSpPr>
          <p:nvPr/>
        </p:nvSpPr>
        <p:spPr>
          <a:xfrm>
            <a:off x="1179630" y="3207023"/>
            <a:ext cx="2390540" cy="2504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400" dirty="0"/>
              <a:t>Lucija Aleksić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400" dirty="0"/>
              <a:t>Josip Srzić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1400" dirty="0"/>
              <a:t>Petra Cukrov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7D984-CD75-42A0-88A1-A36DD920227F}"/>
              </a:ext>
            </a:extLst>
          </p:cNvPr>
          <p:cNvSpPr txBox="1"/>
          <p:nvPr/>
        </p:nvSpPr>
        <p:spPr>
          <a:xfrm>
            <a:off x="219126" y="6308680"/>
            <a:ext cx="39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Voditelj</a:t>
            </a:r>
            <a:r>
              <a:rPr lang="hr-HR" dirty="0"/>
              <a:t>: Josip Srzić</a:t>
            </a:r>
          </a:p>
        </p:txBody>
      </p:sp>
    </p:spTree>
    <p:extLst>
      <p:ext uri="{BB962C8B-B14F-4D97-AF65-F5344CB8AC3E}">
        <p14:creationId xmlns:p14="http://schemas.microsoft.com/office/powerpoint/2010/main" val="28191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541</Words>
  <Application>Microsoft Office PowerPoint</Application>
  <PresentationFormat>Widescreen</PresentationFormat>
  <Paragraphs>130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MY VINYL COLLECTION</vt:lpstr>
      <vt:lpstr>Sadržaj</vt:lpstr>
      <vt:lpstr>OPIS ZADATKA</vt:lpstr>
      <vt:lpstr>PREGLED ZAHtjeva</vt:lpstr>
      <vt:lpstr>Korišteni alati i tehnologije</vt:lpstr>
      <vt:lpstr>PowerPoint Presentation</vt:lpstr>
      <vt:lpstr>Korišteni alati i tehnologije </vt:lpstr>
      <vt:lpstr>PowerPoint Presentation</vt:lpstr>
      <vt:lpstr>ORGANIZACIJA RADA</vt:lpstr>
      <vt:lpstr>ORGANIZACIJA RADA</vt:lpstr>
      <vt:lpstr>Naučene lekcije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VINYL COLLECTION</dc:title>
  <dc:creator>Lucija Aleksić</dc:creator>
  <cp:lastModifiedBy>toni drezga</cp:lastModifiedBy>
  <cp:revision>12</cp:revision>
  <dcterms:created xsi:type="dcterms:W3CDTF">2022-01-16T16:46:56Z</dcterms:created>
  <dcterms:modified xsi:type="dcterms:W3CDTF">2022-01-17T16:42:22Z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