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hu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5" Type="http://schemas.openxmlformats.org/officeDocument/2006/relationships/image" Target="../media/image03.jpg"/><Relationship Id="rId6" Type="http://schemas.openxmlformats.org/officeDocument/2006/relationships/image" Target="../media/image05.jp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87500" y="31574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hu">
                <a:latin typeface="Impact"/>
                <a:ea typeface="Impact"/>
                <a:cs typeface="Impact"/>
                <a:sym typeface="Impact"/>
              </a:rPr>
              <a:t>MySQL SELF-LEARNING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76650" y="1291800"/>
            <a:ext cx="8443799" cy="358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first sql work was: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implementation i had to use MySQL as database management system.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got a relational model that was our database schema, so i had to write some sql scripts: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create.sql file to create the database schema it was the DDL Data Definition Language,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insert.sql file to insert some records to my dbs it was the DML Data Manipulation Language,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 tables should contain different records.)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query.sql file to query some records(datas) it was DQL Data Query Language,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modify.sql file to modify records,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remove.sql file to remove some record,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append.sql file to append a new column(for example: you've to add new type of datas)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1850"/>
            <a:ext cx="8520599" cy="14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hu" sz="4200">
                <a:latin typeface="Impact"/>
                <a:ea typeface="Impact"/>
                <a:cs typeface="Impact"/>
                <a:sym typeface="Impact"/>
              </a:rPr>
              <a:t>SOFTWARE AND SERVER FOR IMPLEMENTATION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975" y="2330475"/>
            <a:ext cx="2333900" cy="19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025" y="2330475"/>
            <a:ext cx="2729656" cy="19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1530175" y="2883625"/>
            <a:ext cx="3294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311700" y="2792525"/>
            <a:ext cx="1218599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>
                <a:solidFill>
                  <a:srgbClr val="D9D9D9"/>
                </a:solidFill>
              </a:rPr>
              <a:t>MySQL Workbench</a:t>
            </a:r>
          </a:p>
        </p:txBody>
      </p:sp>
      <p:sp>
        <p:nvSpPr>
          <p:cNvPr id="65" name="Shape 65"/>
          <p:cNvSpPr/>
          <p:nvPr/>
        </p:nvSpPr>
        <p:spPr>
          <a:xfrm rot="10800000">
            <a:off x="7143874" y="2883624"/>
            <a:ext cx="3294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7673550" y="2792525"/>
            <a:ext cx="1023900" cy="51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hu">
                <a:solidFill>
                  <a:srgbClr val="D9D9D9"/>
                </a:solidFill>
              </a:rPr>
              <a:t>MySQL Server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11850"/>
            <a:ext cx="8520599" cy="83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hu" sz="4200">
                <a:latin typeface="Impact"/>
                <a:ea typeface="Impact"/>
                <a:cs typeface="Impact"/>
                <a:sym typeface="Impact"/>
              </a:rPr>
              <a:t>SELF-LEARNING SOURCES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8187" y="1347437"/>
            <a:ext cx="3578010" cy="268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587" y="1800823"/>
            <a:ext cx="1776700" cy="17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737" y="2401125"/>
            <a:ext cx="3688649" cy="9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2962" y="3727225"/>
            <a:ext cx="5266175" cy="9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