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CC6B-6267-4849-ABE7-7E864026F70D}" type="datetimeFigureOut">
              <a:rPr lang="nl-BE" smtClean="0"/>
              <a:t>15/11/2015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FB6A-567D-46A7-ABD3-38777F6CAD7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13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CC6B-6267-4849-ABE7-7E864026F70D}" type="datetimeFigureOut">
              <a:rPr lang="nl-BE" smtClean="0"/>
              <a:t>15/11/2015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FB6A-567D-46A7-ABD3-38777F6CAD7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8813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CC6B-6267-4849-ABE7-7E864026F70D}" type="datetimeFigureOut">
              <a:rPr lang="nl-BE" smtClean="0"/>
              <a:t>15/11/2015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FB6A-567D-46A7-ABD3-38777F6CAD7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9205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CC6B-6267-4849-ABE7-7E864026F70D}" type="datetimeFigureOut">
              <a:rPr lang="nl-BE" smtClean="0"/>
              <a:t>15/11/2015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FB6A-567D-46A7-ABD3-38777F6CAD7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421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CC6B-6267-4849-ABE7-7E864026F70D}" type="datetimeFigureOut">
              <a:rPr lang="nl-BE" smtClean="0"/>
              <a:t>15/11/2015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FB6A-567D-46A7-ABD3-38777F6CAD7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3265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CC6B-6267-4849-ABE7-7E864026F70D}" type="datetimeFigureOut">
              <a:rPr lang="nl-BE" smtClean="0"/>
              <a:t>15/11/2015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FB6A-567D-46A7-ABD3-38777F6CAD7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468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CC6B-6267-4849-ABE7-7E864026F70D}" type="datetimeFigureOut">
              <a:rPr lang="nl-BE" smtClean="0"/>
              <a:t>15/11/2015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FB6A-567D-46A7-ABD3-38777F6CAD7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8990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CC6B-6267-4849-ABE7-7E864026F70D}" type="datetimeFigureOut">
              <a:rPr lang="nl-BE" smtClean="0"/>
              <a:t>15/11/2015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FB6A-567D-46A7-ABD3-38777F6CAD7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7102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CC6B-6267-4849-ABE7-7E864026F70D}" type="datetimeFigureOut">
              <a:rPr lang="nl-BE" smtClean="0"/>
              <a:t>15/11/2015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FB6A-567D-46A7-ABD3-38777F6CAD7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466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CC6B-6267-4849-ABE7-7E864026F70D}" type="datetimeFigureOut">
              <a:rPr lang="nl-BE" smtClean="0"/>
              <a:t>15/11/2015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FB6A-567D-46A7-ABD3-38777F6CAD7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2778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CC6B-6267-4849-ABE7-7E864026F70D}" type="datetimeFigureOut">
              <a:rPr lang="nl-BE" smtClean="0"/>
              <a:t>15/11/2015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FB6A-567D-46A7-ABD3-38777F6CAD7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3176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7CC6B-6267-4849-ABE7-7E864026F70D}" type="datetimeFigureOut">
              <a:rPr lang="nl-BE" smtClean="0"/>
              <a:t>15/11/2015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EFB6A-567D-46A7-ABD3-38777F6CAD7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144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89043" y="116632"/>
            <a:ext cx="14401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3131840" y="116632"/>
            <a:ext cx="14401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tangle 6"/>
          <p:cNvSpPr/>
          <p:nvPr/>
        </p:nvSpPr>
        <p:spPr>
          <a:xfrm>
            <a:off x="4644008" y="116632"/>
            <a:ext cx="14401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tangle 8"/>
          <p:cNvSpPr/>
          <p:nvPr/>
        </p:nvSpPr>
        <p:spPr>
          <a:xfrm>
            <a:off x="6223925" y="116632"/>
            <a:ext cx="14401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tangle 9"/>
          <p:cNvSpPr/>
          <p:nvPr/>
        </p:nvSpPr>
        <p:spPr>
          <a:xfrm>
            <a:off x="7733928" y="114333"/>
            <a:ext cx="14401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2" name="Straight Arrow Connector 11"/>
          <p:cNvCxnSpPr>
            <a:stCxn id="7" idx="2"/>
            <a:endCxn id="13" idx="0"/>
          </p:cNvCxnSpPr>
          <p:nvPr/>
        </p:nvCxnSpPr>
        <p:spPr>
          <a:xfrm>
            <a:off x="5364088" y="836712"/>
            <a:ext cx="2433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589042" y="1268760"/>
            <a:ext cx="7554957" cy="5760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&lt;</a:t>
            </a:r>
            <a:r>
              <a:rPr lang="nl-BE" dirty="0" smtClean="0"/>
              <a:t>Short[][]&gt; Network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182453" y="1405309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1 Network</a:t>
            </a:r>
            <a:endParaRPr lang="nl-BE" dirty="0"/>
          </a:p>
        </p:txBody>
      </p:sp>
      <p:sp>
        <p:nvSpPr>
          <p:cNvPr id="21" name="TextBox 20"/>
          <p:cNvSpPr txBox="1"/>
          <p:nvPr/>
        </p:nvSpPr>
        <p:spPr>
          <a:xfrm>
            <a:off x="0" y="215062"/>
            <a:ext cx="15890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 smtClean="0"/>
              <a:t>LinkedList/ArrayList/Array</a:t>
            </a:r>
            <a:br>
              <a:rPr lang="nl-BE" sz="1400" dirty="0" smtClean="0"/>
            </a:br>
            <a:r>
              <a:rPr lang="nl-BE" sz="1400" dirty="0" smtClean="0"/>
              <a:t>(BigArray/BigList)</a:t>
            </a:r>
            <a:endParaRPr lang="nl-BE" sz="1400" dirty="0"/>
          </a:p>
        </p:txBody>
      </p:sp>
      <p:cxnSp>
        <p:nvCxnSpPr>
          <p:cNvPr id="23" name="Straight Arrow Connector 22"/>
          <p:cNvCxnSpPr>
            <a:stCxn id="13" idx="2"/>
            <a:endCxn id="27" idx="0"/>
          </p:cNvCxnSpPr>
          <p:nvPr/>
        </p:nvCxnSpPr>
        <p:spPr>
          <a:xfrm flipH="1">
            <a:off x="4319972" y="1844824"/>
            <a:ext cx="1046549" cy="5217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033250" y="2366527"/>
            <a:ext cx="1110749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Comp</a:t>
            </a:r>
            <a:endParaRPr lang="nl-BE" dirty="0"/>
          </a:p>
        </p:txBody>
      </p:sp>
      <p:sp>
        <p:nvSpPr>
          <p:cNvPr id="25" name="Rectangle 24"/>
          <p:cNvSpPr/>
          <p:nvPr/>
        </p:nvSpPr>
        <p:spPr>
          <a:xfrm>
            <a:off x="5677611" y="2366527"/>
            <a:ext cx="1110749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&lt;Short&gt;</a:t>
            </a:r>
            <a:endParaRPr lang="nl-BE" dirty="0"/>
          </a:p>
        </p:txBody>
      </p:sp>
      <p:sp>
        <p:nvSpPr>
          <p:cNvPr id="26" name="Rectangle 25"/>
          <p:cNvSpPr/>
          <p:nvPr/>
        </p:nvSpPr>
        <p:spPr>
          <a:xfrm>
            <a:off x="6876256" y="2366527"/>
            <a:ext cx="1110749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Comp</a:t>
            </a:r>
            <a:endParaRPr lang="nl-BE" dirty="0"/>
          </a:p>
        </p:txBody>
      </p:sp>
      <p:sp>
        <p:nvSpPr>
          <p:cNvPr id="27" name="Rectangle 26"/>
          <p:cNvSpPr/>
          <p:nvPr/>
        </p:nvSpPr>
        <p:spPr>
          <a:xfrm>
            <a:off x="3563888" y="2366526"/>
            <a:ext cx="1512168" cy="5584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&lt;Short[]&gt; comparators</a:t>
            </a:r>
            <a:endParaRPr lang="nl-BE" dirty="0"/>
          </a:p>
        </p:txBody>
      </p:sp>
      <p:sp>
        <p:nvSpPr>
          <p:cNvPr id="29" name="Rectangle 28"/>
          <p:cNvSpPr/>
          <p:nvPr/>
        </p:nvSpPr>
        <p:spPr>
          <a:xfrm>
            <a:off x="3563888" y="3284984"/>
            <a:ext cx="1512168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#1’en = 1</a:t>
            </a:r>
            <a:endParaRPr lang="nl-BE" dirty="0"/>
          </a:p>
        </p:txBody>
      </p:sp>
      <p:sp>
        <p:nvSpPr>
          <p:cNvPr id="30" name="Rectangle 29"/>
          <p:cNvSpPr/>
          <p:nvPr/>
        </p:nvSpPr>
        <p:spPr>
          <a:xfrm>
            <a:off x="3563888" y="3941440"/>
            <a:ext cx="1512168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#1’en = 2</a:t>
            </a:r>
            <a:endParaRPr lang="nl-BE" dirty="0"/>
          </a:p>
        </p:txBody>
      </p:sp>
      <p:sp>
        <p:nvSpPr>
          <p:cNvPr id="31" name="Rectangle 30"/>
          <p:cNvSpPr/>
          <p:nvPr/>
        </p:nvSpPr>
        <p:spPr>
          <a:xfrm>
            <a:off x="3563888" y="4581128"/>
            <a:ext cx="1512168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#1’en = 3</a:t>
            </a:r>
            <a:endParaRPr lang="nl-BE" dirty="0"/>
          </a:p>
        </p:txBody>
      </p:sp>
      <p:sp>
        <p:nvSpPr>
          <p:cNvPr id="32" name="Rectangle 31"/>
          <p:cNvSpPr/>
          <p:nvPr/>
        </p:nvSpPr>
        <p:spPr>
          <a:xfrm>
            <a:off x="3563888" y="5237584"/>
            <a:ext cx="1512168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#1’en = 4</a:t>
            </a:r>
            <a:endParaRPr lang="nl-BE" dirty="0"/>
          </a:p>
        </p:txBody>
      </p:sp>
      <p:sp>
        <p:nvSpPr>
          <p:cNvPr id="36" name="Rectangle 35"/>
          <p:cNvSpPr/>
          <p:nvPr/>
        </p:nvSpPr>
        <p:spPr>
          <a:xfrm>
            <a:off x="8033250" y="3285489"/>
            <a:ext cx="1110749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Output</a:t>
            </a:r>
            <a:endParaRPr lang="nl-BE" dirty="0"/>
          </a:p>
        </p:txBody>
      </p:sp>
      <p:sp>
        <p:nvSpPr>
          <p:cNvPr id="37" name="Rectangle 36"/>
          <p:cNvSpPr/>
          <p:nvPr/>
        </p:nvSpPr>
        <p:spPr>
          <a:xfrm>
            <a:off x="5677611" y="3285489"/>
            <a:ext cx="1110749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&lt;Short&gt;</a:t>
            </a:r>
            <a:endParaRPr lang="nl-BE" dirty="0"/>
          </a:p>
        </p:txBody>
      </p:sp>
      <p:sp>
        <p:nvSpPr>
          <p:cNvPr id="38" name="Rectangle 37"/>
          <p:cNvSpPr/>
          <p:nvPr/>
        </p:nvSpPr>
        <p:spPr>
          <a:xfrm>
            <a:off x="6876256" y="3285489"/>
            <a:ext cx="1110749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Output</a:t>
            </a:r>
            <a:endParaRPr lang="nl-BE" dirty="0"/>
          </a:p>
        </p:txBody>
      </p:sp>
      <p:sp>
        <p:nvSpPr>
          <p:cNvPr id="39" name="TextBox 38"/>
          <p:cNvSpPr txBox="1"/>
          <p:nvPr/>
        </p:nvSpPr>
        <p:spPr>
          <a:xfrm>
            <a:off x="2483767" y="2366526"/>
            <a:ext cx="86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d</a:t>
            </a:r>
            <a:r>
              <a:rPr lang="nl-BE" dirty="0" smtClean="0"/>
              <a:t>ata[0]</a:t>
            </a:r>
            <a:endParaRPr lang="nl-BE" dirty="0"/>
          </a:p>
        </p:txBody>
      </p:sp>
      <p:sp>
        <p:nvSpPr>
          <p:cNvPr id="40" name="TextBox 39"/>
          <p:cNvSpPr txBox="1"/>
          <p:nvPr/>
        </p:nvSpPr>
        <p:spPr>
          <a:xfrm>
            <a:off x="2483767" y="3348205"/>
            <a:ext cx="86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data[1]</a:t>
            </a:r>
            <a:endParaRPr lang="nl-BE" dirty="0"/>
          </a:p>
        </p:txBody>
      </p:sp>
      <p:sp>
        <p:nvSpPr>
          <p:cNvPr id="41" name="TextBox 40"/>
          <p:cNvSpPr txBox="1"/>
          <p:nvPr/>
        </p:nvSpPr>
        <p:spPr>
          <a:xfrm>
            <a:off x="2483767" y="4008802"/>
            <a:ext cx="86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data[2]</a:t>
            </a:r>
            <a:endParaRPr lang="nl-BE" dirty="0"/>
          </a:p>
        </p:txBody>
      </p:sp>
      <p:sp>
        <p:nvSpPr>
          <p:cNvPr id="42" name="TextBox 41"/>
          <p:cNvSpPr txBox="1"/>
          <p:nvPr/>
        </p:nvSpPr>
        <p:spPr>
          <a:xfrm>
            <a:off x="5034092" y="2414043"/>
            <a:ext cx="664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S(35)</a:t>
            </a:r>
            <a:endParaRPr lang="nl-BE" dirty="0"/>
          </a:p>
        </p:txBody>
      </p:sp>
      <p:sp>
        <p:nvSpPr>
          <p:cNvPr id="43" name="TextBox 42"/>
          <p:cNvSpPr txBox="1"/>
          <p:nvPr/>
        </p:nvSpPr>
        <p:spPr>
          <a:xfrm>
            <a:off x="2483768" y="4616644"/>
            <a:ext cx="86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data[3]</a:t>
            </a:r>
            <a:endParaRPr lang="nl-BE" dirty="0"/>
          </a:p>
        </p:txBody>
      </p:sp>
      <p:sp>
        <p:nvSpPr>
          <p:cNvPr id="44" name="TextBox 43"/>
          <p:cNvSpPr txBox="1"/>
          <p:nvPr/>
        </p:nvSpPr>
        <p:spPr>
          <a:xfrm>
            <a:off x="2483768" y="5304946"/>
            <a:ext cx="86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data[4]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7329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115616" y="476672"/>
            <a:ext cx="7554957" cy="5760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&lt;</a:t>
            </a:r>
            <a:r>
              <a:rPr lang="nl-BE" dirty="0" smtClean="0"/>
              <a:t>Short[][]&gt; Network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0" y="61139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1 Network</a:t>
            </a:r>
            <a:endParaRPr lang="nl-BE" dirty="0"/>
          </a:p>
        </p:txBody>
      </p:sp>
      <p:cxnSp>
        <p:nvCxnSpPr>
          <p:cNvPr id="23" name="Straight Arrow Connector 22"/>
          <p:cNvCxnSpPr>
            <a:stCxn id="13" idx="2"/>
            <a:endCxn id="27" idx="0"/>
          </p:cNvCxnSpPr>
          <p:nvPr/>
        </p:nvCxnSpPr>
        <p:spPr>
          <a:xfrm flipH="1">
            <a:off x="4298633" y="1052736"/>
            <a:ext cx="594462" cy="186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011911" y="1238945"/>
            <a:ext cx="1110749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Comp</a:t>
            </a:r>
            <a:endParaRPr lang="nl-BE" dirty="0"/>
          </a:p>
        </p:txBody>
      </p:sp>
      <p:sp>
        <p:nvSpPr>
          <p:cNvPr id="25" name="Rectangle 24"/>
          <p:cNvSpPr/>
          <p:nvPr/>
        </p:nvSpPr>
        <p:spPr>
          <a:xfrm>
            <a:off x="5656272" y="1238945"/>
            <a:ext cx="1110749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&lt;Short&gt;</a:t>
            </a:r>
            <a:endParaRPr lang="nl-BE" dirty="0"/>
          </a:p>
        </p:txBody>
      </p:sp>
      <p:sp>
        <p:nvSpPr>
          <p:cNvPr id="26" name="Rectangle 25"/>
          <p:cNvSpPr/>
          <p:nvPr/>
        </p:nvSpPr>
        <p:spPr>
          <a:xfrm>
            <a:off x="6854917" y="1238945"/>
            <a:ext cx="1110749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Comp</a:t>
            </a:r>
            <a:endParaRPr lang="nl-BE" dirty="0"/>
          </a:p>
        </p:txBody>
      </p:sp>
      <p:sp>
        <p:nvSpPr>
          <p:cNvPr id="27" name="Rectangle 26"/>
          <p:cNvSpPr/>
          <p:nvPr/>
        </p:nvSpPr>
        <p:spPr>
          <a:xfrm>
            <a:off x="3542549" y="1238944"/>
            <a:ext cx="1512168" cy="5584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&lt;Short[]&gt; comparators</a:t>
            </a:r>
            <a:endParaRPr lang="nl-BE" dirty="0"/>
          </a:p>
        </p:txBody>
      </p:sp>
      <p:sp>
        <p:nvSpPr>
          <p:cNvPr id="29" name="Rectangle 28"/>
          <p:cNvSpPr/>
          <p:nvPr/>
        </p:nvSpPr>
        <p:spPr>
          <a:xfrm>
            <a:off x="1258450" y="2119401"/>
            <a:ext cx="1512168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Outputs </a:t>
            </a:r>
            <a:br>
              <a:rPr lang="nl-BE" dirty="0" smtClean="0"/>
            </a:br>
            <a:r>
              <a:rPr lang="nl-BE" dirty="0" smtClean="0"/>
              <a:t>#1’en = 1</a:t>
            </a:r>
            <a:endParaRPr lang="nl-BE" dirty="0"/>
          </a:p>
        </p:txBody>
      </p:sp>
      <p:sp>
        <p:nvSpPr>
          <p:cNvPr id="36" name="Rectangle 35"/>
          <p:cNvSpPr/>
          <p:nvPr/>
        </p:nvSpPr>
        <p:spPr>
          <a:xfrm>
            <a:off x="5727812" y="2119906"/>
            <a:ext cx="1110749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Output</a:t>
            </a:r>
            <a:endParaRPr lang="nl-BE" dirty="0"/>
          </a:p>
        </p:txBody>
      </p:sp>
      <p:sp>
        <p:nvSpPr>
          <p:cNvPr id="37" name="Rectangle 36"/>
          <p:cNvSpPr/>
          <p:nvPr/>
        </p:nvSpPr>
        <p:spPr>
          <a:xfrm>
            <a:off x="3372173" y="2119906"/>
            <a:ext cx="1110749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&lt;Short&gt;</a:t>
            </a:r>
            <a:endParaRPr lang="nl-BE" dirty="0"/>
          </a:p>
        </p:txBody>
      </p:sp>
      <p:sp>
        <p:nvSpPr>
          <p:cNvPr id="38" name="Rectangle 37"/>
          <p:cNvSpPr/>
          <p:nvPr/>
        </p:nvSpPr>
        <p:spPr>
          <a:xfrm>
            <a:off x="4570818" y="2119906"/>
            <a:ext cx="1110749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Output</a:t>
            </a:r>
            <a:endParaRPr lang="nl-BE" dirty="0"/>
          </a:p>
        </p:txBody>
      </p:sp>
      <p:sp>
        <p:nvSpPr>
          <p:cNvPr id="39" name="TextBox 38"/>
          <p:cNvSpPr txBox="1"/>
          <p:nvPr/>
        </p:nvSpPr>
        <p:spPr>
          <a:xfrm>
            <a:off x="2462428" y="1238944"/>
            <a:ext cx="86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d</a:t>
            </a:r>
            <a:r>
              <a:rPr lang="nl-BE" dirty="0" smtClean="0"/>
              <a:t>ata[0]</a:t>
            </a:r>
            <a:endParaRPr lang="nl-BE" dirty="0"/>
          </a:p>
        </p:txBody>
      </p:sp>
      <p:sp>
        <p:nvSpPr>
          <p:cNvPr id="40" name="TextBox 39"/>
          <p:cNvSpPr txBox="1"/>
          <p:nvPr/>
        </p:nvSpPr>
        <p:spPr>
          <a:xfrm>
            <a:off x="178329" y="2182622"/>
            <a:ext cx="864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data[1]</a:t>
            </a:r>
            <a:br>
              <a:rPr lang="nl-BE" dirty="0" smtClean="0"/>
            </a:br>
            <a:r>
              <a:rPr lang="nl-BE" dirty="0" smtClean="0"/>
              <a:t>(old)</a:t>
            </a:r>
            <a:endParaRPr lang="nl-BE" dirty="0"/>
          </a:p>
        </p:txBody>
      </p:sp>
      <p:sp>
        <p:nvSpPr>
          <p:cNvPr id="42" name="TextBox 41"/>
          <p:cNvSpPr txBox="1"/>
          <p:nvPr/>
        </p:nvSpPr>
        <p:spPr>
          <a:xfrm>
            <a:off x="5012753" y="1286461"/>
            <a:ext cx="664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S(35)</a:t>
            </a:r>
            <a:endParaRPr lang="nl-BE" dirty="0"/>
          </a:p>
        </p:txBody>
      </p:sp>
      <p:sp>
        <p:nvSpPr>
          <p:cNvPr id="33" name="Rectangle 32"/>
          <p:cNvSpPr/>
          <p:nvPr/>
        </p:nvSpPr>
        <p:spPr>
          <a:xfrm>
            <a:off x="5909522" y="3969060"/>
            <a:ext cx="1110749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Output</a:t>
            </a:r>
            <a:endParaRPr lang="nl-BE" dirty="0"/>
          </a:p>
        </p:txBody>
      </p:sp>
      <p:sp>
        <p:nvSpPr>
          <p:cNvPr id="34" name="Rectangle 33"/>
          <p:cNvSpPr/>
          <p:nvPr/>
        </p:nvSpPr>
        <p:spPr>
          <a:xfrm>
            <a:off x="3553883" y="3969060"/>
            <a:ext cx="1110749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&lt;Short&gt;</a:t>
            </a:r>
            <a:endParaRPr lang="nl-BE" dirty="0"/>
          </a:p>
        </p:txBody>
      </p:sp>
      <p:sp>
        <p:nvSpPr>
          <p:cNvPr id="35" name="Rectangle 34"/>
          <p:cNvSpPr/>
          <p:nvPr/>
        </p:nvSpPr>
        <p:spPr>
          <a:xfrm>
            <a:off x="4752528" y="3969060"/>
            <a:ext cx="1110749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Output</a:t>
            </a:r>
            <a:endParaRPr lang="nl-BE" dirty="0"/>
          </a:p>
        </p:txBody>
      </p:sp>
      <p:sp>
        <p:nvSpPr>
          <p:cNvPr id="45" name="Rectangle 44"/>
          <p:cNvSpPr/>
          <p:nvPr/>
        </p:nvSpPr>
        <p:spPr>
          <a:xfrm>
            <a:off x="1224137" y="3933056"/>
            <a:ext cx="1728192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Comp(Outputs)</a:t>
            </a:r>
            <a:br>
              <a:rPr lang="nl-BE" dirty="0" smtClean="0"/>
            </a:br>
            <a:r>
              <a:rPr lang="nl-BE" dirty="0" smtClean="0"/>
              <a:t>#1’en = 1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770618" y="2182622"/>
            <a:ext cx="60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S(x)</a:t>
            </a:r>
            <a:endParaRPr lang="nl-BE" dirty="0"/>
          </a:p>
        </p:txBody>
      </p:sp>
      <p:sp>
        <p:nvSpPr>
          <p:cNvPr id="46" name="TextBox 45"/>
          <p:cNvSpPr txBox="1"/>
          <p:nvPr/>
        </p:nvSpPr>
        <p:spPr>
          <a:xfrm>
            <a:off x="360039" y="4000418"/>
            <a:ext cx="864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data[1]</a:t>
            </a:r>
            <a:br>
              <a:rPr lang="nl-BE" dirty="0" smtClean="0"/>
            </a:br>
            <a:r>
              <a:rPr lang="nl-BE" dirty="0" smtClean="0"/>
              <a:t>(new)</a:t>
            </a:r>
            <a:endParaRPr lang="nl-BE" dirty="0"/>
          </a:p>
        </p:txBody>
      </p:sp>
      <p:sp>
        <p:nvSpPr>
          <p:cNvPr id="47" name="TextBox 46"/>
          <p:cNvSpPr txBox="1"/>
          <p:nvPr/>
        </p:nvSpPr>
        <p:spPr>
          <a:xfrm>
            <a:off x="2952329" y="4000418"/>
            <a:ext cx="70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S</a:t>
            </a:r>
            <a:r>
              <a:rPr lang="nl-BE" baseline="-25000" dirty="0" smtClean="0"/>
              <a:t>1</a:t>
            </a:r>
            <a:r>
              <a:rPr lang="nl-BE" dirty="0" smtClean="0"/>
              <a:t>(x)</a:t>
            </a:r>
            <a:endParaRPr lang="nl-BE" dirty="0"/>
          </a:p>
        </p:txBody>
      </p:sp>
      <p:sp>
        <p:nvSpPr>
          <p:cNvPr id="11" name="U-Turn Arrow 10"/>
          <p:cNvSpPr/>
          <p:nvPr/>
        </p:nvSpPr>
        <p:spPr>
          <a:xfrm rot="5400000">
            <a:off x="6784625" y="2383166"/>
            <a:ext cx="1245475" cy="918201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12360" y="2204864"/>
            <a:ext cx="23941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 smtClean="0"/>
              <a:t/>
            </a:r>
            <a:br>
              <a:rPr lang="nl-BE" sz="1400" dirty="0" smtClean="0"/>
            </a:br>
            <a:r>
              <a:rPr lang="nl-BE" sz="1400" dirty="0" smtClean="0"/>
              <a:t>hashSet.add(</a:t>
            </a:r>
            <a:br>
              <a:rPr lang="nl-BE" sz="1400" dirty="0" smtClean="0"/>
            </a:br>
            <a:r>
              <a:rPr lang="nl-BE" sz="1400" dirty="0" smtClean="0"/>
              <a:t>comp(output)</a:t>
            </a:r>
            <a:endParaRPr lang="nl-BE" sz="1400" dirty="0"/>
          </a:p>
        </p:txBody>
      </p:sp>
      <p:sp>
        <p:nvSpPr>
          <p:cNvPr id="54" name="Rectangle 53"/>
          <p:cNvSpPr/>
          <p:nvPr/>
        </p:nvSpPr>
        <p:spPr>
          <a:xfrm>
            <a:off x="5943835" y="3032956"/>
            <a:ext cx="1110749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Output</a:t>
            </a:r>
            <a:endParaRPr lang="nl-BE" dirty="0"/>
          </a:p>
        </p:txBody>
      </p:sp>
      <p:sp>
        <p:nvSpPr>
          <p:cNvPr id="55" name="Rectangle 54"/>
          <p:cNvSpPr/>
          <p:nvPr/>
        </p:nvSpPr>
        <p:spPr>
          <a:xfrm>
            <a:off x="3588196" y="3032956"/>
            <a:ext cx="1110749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&lt;Short&gt;</a:t>
            </a:r>
            <a:endParaRPr lang="nl-BE" dirty="0"/>
          </a:p>
        </p:txBody>
      </p:sp>
      <p:sp>
        <p:nvSpPr>
          <p:cNvPr id="56" name="Rectangle 55"/>
          <p:cNvSpPr/>
          <p:nvPr/>
        </p:nvSpPr>
        <p:spPr>
          <a:xfrm>
            <a:off x="4786841" y="3032956"/>
            <a:ext cx="1110749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Output</a:t>
            </a:r>
            <a:endParaRPr lang="nl-BE" dirty="0"/>
          </a:p>
        </p:txBody>
      </p:sp>
      <p:sp>
        <p:nvSpPr>
          <p:cNvPr id="57" name="Rectangle 56"/>
          <p:cNvSpPr/>
          <p:nvPr/>
        </p:nvSpPr>
        <p:spPr>
          <a:xfrm>
            <a:off x="1258450" y="2996952"/>
            <a:ext cx="1728192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Comp(Outputs)</a:t>
            </a:r>
            <a:br>
              <a:rPr lang="nl-BE" dirty="0" smtClean="0"/>
            </a:br>
            <a:r>
              <a:rPr lang="nl-BE" dirty="0" smtClean="0"/>
              <a:t>#1’en = 1</a:t>
            </a:r>
            <a:endParaRPr lang="nl-BE" dirty="0"/>
          </a:p>
        </p:txBody>
      </p:sp>
      <p:sp>
        <p:nvSpPr>
          <p:cNvPr id="58" name="TextBox 57"/>
          <p:cNvSpPr txBox="1"/>
          <p:nvPr/>
        </p:nvSpPr>
        <p:spPr>
          <a:xfrm>
            <a:off x="108686" y="2926685"/>
            <a:ext cx="1222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ShortOpenHashSet</a:t>
            </a:r>
            <a:endParaRPr lang="nl-BE" dirty="0"/>
          </a:p>
        </p:txBody>
      </p:sp>
      <p:sp>
        <p:nvSpPr>
          <p:cNvPr id="59" name="TextBox 58"/>
          <p:cNvSpPr txBox="1"/>
          <p:nvPr/>
        </p:nvSpPr>
        <p:spPr>
          <a:xfrm>
            <a:off x="2986642" y="3036694"/>
            <a:ext cx="724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S</a:t>
            </a:r>
            <a:r>
              <a:rPr lang="nl-BE" baseline="-25000" dirty="0" smtClean="0"/>
              <a:t>1</a:t>
            </a:r>
            <a:r>
              <a:rPr lang="nl-BE" dirty="0" smtClean="0"/>
              <a:t>(x)</a:t>
            </a:r>
            <a:endParaRPr lang="nl-BE" dirty="0"/>
          </a:p>
        </p:txBody>
      </p:sp>
      <p:sp>
        <p:nvSpPr>
          <p:cNvPr id="15" name="Down Arrow 14"/>
          <p:cNvSpPr/>
          <p:nvPr/>
        </p:nvSpPr>
        <p:spPr>
          <a:xfrm>
            <a:off x="4067944" y="3501008"/>
            <a:ext cx="272185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TextBox 15"/>
          <p:cNvSpPr txBox="1"/>
          <p:nvPr/>
        </p:nvSpPr>
        <p:spPr>
          <a:xfrm>
            <a:off x="3094613" y="-114527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u="sng" dirty="0" smtClean="0"/>
              <a:t>Add Comperator</a:t>
            </a:r>
            <a:endParaRPr lang="nl-BE" sz="3200" u="sng" dirty="0"/>
          </a:p>
        </p:txBody>
      </p:sp>
    </p:spTree>
    <p:extLst>
      <p:ext uri="{BB962C8B-B14F-4D97-AF65-F5344CB8AC3E}">
        <p14:creationId xmlns:p14="http://schemas.microsoft.com/office/powerpoint/2010/main" val="194705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101</Words>
  <Application>Microsoft Office PowerPoint</Application>
  <PresentationFormat>On-screen Show (4:3)</PresentationFormat>
  <Paragraphs>48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Admin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- Admin</dc:creator>
  <cp:lastModifiedBy>Vincent - Admin</cp:lastModifiedBy>
  <cp:revision>6</cp:revision>
  <dcterms:created xsi:type="dcterms:W3CDTF">2015-11-15T10:38:40Z</dcterms:created>
  <dcterms:modified xsi:type="dcterms:W3CDTF">2015-11-15T14:56:01Z</dcterms:modified>
</cp:coreProperties>
</file>